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embeddings/oleObject1.bin" ContentType="application/vnd.openxmlformats-officedocument.oleObject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embeddings/oleObject2.bin" ContentType="application/vnd.openxmlformats-officedocument.oleObject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embeddings/oleObject3.bin" ContentType="application/vnd.openxmlformats-officedocument.oleObject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embeddings/oleObject4.bin" ContentType="application/vnd.openxmlformats-officedocument.oleObject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embeddings/oleObject5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4" r:id="rId3"/>
    <p:sldId id="268" r:id="rId4"/>
    <p:sldId id="281" r:id="rId5"/>
    <p:sldId id="286" r:id="rId6"/>
    <p:sldId id="257" r:id="rId7"/>
    <p:sldId id="262" r:id="rId8"/>
    <p:sldId id="258" r:id="rId9"/>
    <p:sldId id="282" r:id="rId10"/>
    <p:sldId id="263" r:id="rId11"/>
    <p:sldId id="284" r:id="rId12"/>
    <p:sldId id="269" r:id="rId13"/>
    <p:sldId id="273" r:id="rId14"/>
    <p:sldId id="272" r:id="rId15"/>
    <p:sldId id="259" r:id="rId16"/>
    <p:sldId id="271" r:id="rId17"/>
    <p:sldId id="276" r:id="rId18"/>
    <p:sldId id="278" r:id="rId19"/>
    <p:sldId id="290" r:id="rId20"/>
    <p:sldId id="287" r:id="rId21"/>
    <p:sldId id="288" r:id="rId22"/>
    <p:sldId id="289" r:id="rId23"/>
    <p:sldId id="285" r:id="rId24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F137"/>
    <a:srgbClr val="E06910"/>
    <a:srgbClr val="99FFCC"/>
    <a:srgbClr val="CCECFF"/>
    <a:srgbClr val="33CCFF"/>
    <a:srgbClr val="FFCC00"/>
    <a:srgbClr val="FFCCFF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2" autoAdjust="0"/>
    <p:restoredTop sz="86323" autoAdjust="0"/>
  </p:normalViewPr>
  <p:slideViewPr>
    <p:cSldViewPr>
      <p:cViewPr>
        <p:scale>
          <a:sx n="69" d="100"/>
          <a:sy n="69" d="100"/>
        </p:scale>
        <p:origin x="-175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514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31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../embeddings/oleObject2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../embeddings/oleObject3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../embeddings/oleObject4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oleObject" Target="../embeddings/oleObject5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Change of NTFP collection by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households (percentage)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Sheet1!$H$49</c:f>
              <c:strCache>
                <c:ptCount val="1"/>
                <c:pt idx="0">
                  <c:v>Pre-concession</c:v>
                </c:pt>
              </c:strCache>
            </c:strRef>
          </c:tx>
          <c:invertIfNegative val="0"/>
          <c:cat>
            <c:strRef>
              <c:f>Sheet1!$G$50:$G$59</c:f>
              <c:strCache>
                <c:ptCount val="10"/>
                <c:pt idx="0">
                  <c:v>Rattan</c:v>
                </c:pt>
                <c:pt idx="1">
                  <c:v>Vine</c:v>
                </c:pt>
                <c:pt idx="2">
                  <c:v>Wild vegetables</c:v>
                </c:pt>
                <c:pt idx="3">
                  <c:v>Wild fruit</c:v>
                </c:pt>
                <c:pt idx="4">
                  <c:v>Wild animals</c:v>
                </c:pt>
                <c:pt idx="5">
                  <c:v>Honey</c:v>
                </c:pt>
                <c:pt idx="6">
                  <c:v>Traditional medicines</c:v>
                </c:pt>
                <c:pt idx="7">
                  <c:v>Firewood</c:v>
                </c:pt>
                <c:pt idx="8">
                  <c:v>Resin</c:v>
                </c:pt>
                <c:pt idx="9">
                  <c:v>Other</c:v>
                </c:pt>
              </c:strCache>
            </c:strRef>
          </c:cat>
          <c:val>
            <c:numRef>
              <c:f>Sheet1!$H$50:$H$59</c:f>
              <c:numCache>
                <c:formatCode>General</c:formatCode>
                <c:ptCount val="10"/>
                <c:pt idx="0">
                  <c:v>82.0</c:v>
                </c:pt>
                <c:pt idx="1">
                  <c:v>73.0</c:v>
                </c:pt>
                <c:pt idx="2">
                  <c:v>93.0</c:v>
                </c:pt>
                <c:pt idx="3">
                  <c:v>93.0</c:v>
                </c:pt>
                <c:pt idx="4">
                  <c:v>94.0</c:v>
                </c:pt>
                <c:pt idx="5">
                  <c:v>69.0</c:v>
                </c:pt>
                <c:pt idx="6">
                  <c:v>57.0</c:v>
                </c:pt>
                <c:pt idx="7">
                  <c:v>88.0</c:v>
                </c:pt>
                <c:pt idx="8">
                  <c:v>80.0</c:v>
                </c:pt>
                <c:pt idx="9">
                  <c:v>10.0</c:v>
                </c:pt>
              </c:numCache>
            </c:numRef>
          </c:val>
        </c:ser>
        <c:ser>
          <c:idx val="1"/>
          <c:order val="1"/>
          <c:tx>
            <c:strRef>
              <c:f>Sheet1!$I$49</c:f>
              <c:strCache>
                <c:ptCount val="1"/>
                <c:pt idx="0">
                  <c:v>Post-concession</c:v>
                </c:pt>
              </c:strCache>
            </c:strRef>
          </c:tx>
          <c:invertIfNegative val="0"/>
          <c:cat>
            <c:strRef>
              <c:f>Sheet1!$G$50:$G$59</c:f>
              <c:strCache>
                <c:ptCount val="10"/>
                <c:pt idx="0">
                  <c:v>Rattan</c:v>
                </c:pt>
                <c:pt idx="1">
                  <c:v>Vine</c:v>
                </c:pt>
                <c:pt idx="2">
                  <c:v>Wild vegetables</c:v>
                </c:pt>
                <c:pt idx="3">
                  <c:v>Wild fruit</c:v>
                </c:pt>
                <c:pt idx="4">
                  <c:v>Wild animals</c:v>
                </c:pt>
                <c:pt idx="5">
                  <c:v>Honey</c:v>
                </c:pt>
                <c:pt idx="6">
                  <c:v>Traditional medicines</c:v>
                </c:pt>
                <c:pt idx="7">
                  <c:v>Firewood</c:v>
                </c:pt>
                <c:pt idx="8">
                  <c:v>Resin</c:v>
                </c:pt>
                <c:pt idx="9">
                  <c:v>Other</c:v>
                </c:pt>
              </c:strCache>
            </c:strRef>
          </c:cat>
          <c:val>
            <c:numRef>
              <c:f>Sheet1!$I$50:$I$59</c:f>
              <c:numCache>
                <c:formatCode>General</c:formatCode>
                <c:ptCount val="10"/>
                <c:pt idx="0">
                  <c:v>33.0</c:v>
                </c:pt>
                <c:pt idx="1">
                  <c:v>33.0</c:v>
                </c:pt>
                <c:pt idx="2">
                  <c:v>43.0</c:v>
                </c:pt>
                <c:pt idx="3">
                  <c:v>31.0</c:v>
                </c:pt>
                <c:pt idx="4">
                  <c:v>31.0</c:v>
                </c:pt>
                <c:pt idx="5">
                  <c:v>19.0</c:v>
                </c:pt>
                <c:pt idx="6">
                  <c:v>36.0</c:v>
                </c:pt>
                <c:pt idx="7">
                  <c:v>67.0</c:v>
                </c:pt>
                <c:pt idx="8">
                  <c:v>4.0</c:v>
                </c:pt>
                <c:pt idx="9">
                  <c:v>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4023816"/>
        <c:axId val="-2094032248"/>
      </c:barChart>
      <c:catAx>
        <c:axId val="-209402381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094032248"/>
        <c:crosses val="autoZero"/>
        <c:auto val="1"/>
        <c:lblAlgn val="ctr"/>
        <c:lblOffset val="100"/>
        <c:noMultiLvlLbl val="0"/>
      </c:catAx>
      <c:valAx>
        <c:axId val="-209403224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0940238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1F497D">
          <a:lumMod val="60000"/>
          <a:lumOff val="40000"/>
        </a:srgbClr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r>
              <a:rPr lang="en-US">
                <a:latin typeface="Arial" pitchFamily="34" charset="0"/>
                <a:cs typeface="Arial" pitchFamily="34" charset="0"/>
              </a:rPr>
              <a:t>Type of household losses (no. of villages)</a:t>
            </a:r>
          </a:p>
        </c:rich>
      </c:tx>
      <c:layout>
        <c:manualLayout>
          <c:xMode val="edge"/>
          <c:yMode val="edge"/>
          <c:x val="0.233942025629149"/>
          <c:y val="0.014705882352941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Sheet1!$B$34:$B$39</c:f>
              <c:strCache>
                <c:ptCount val="6"/>
                <c:pt idx="0">
                  <c:v>Chamka/plantation</c:v>
                </c:pt>
                <c:pt idx="1">
                  <c:v>Rice field</c:v>
                </c:pt>
                <c:pt idx="2">
                  <c:v>Residential plot</c:v>
                </c:pt>
                <c:pt idx="3">
                  <c:v>Animals</c:v>
                </c:pt>
                <c:pt idx="4">
                  <c:v>Crops</c:v>
                </c:pt>
                <c:pt idx="5">
                  <c:v>Houses/other structures</c:v>
                </c:pt>
              </c:strCache>
            </c:strRef>
          </c:cat>
          <c:val>
            <c:numRef>
              <c:f>Sheet1!$C$34:$C$39</c:f>
              <c:numCache>
                <c:formatCode>General</c:formatCode>
                <c:ptCount val="6"/>
                <c:pt idx="0">
                  <c:v>9.0</c:v>
                </c:pt>
                <c:pt idx="1">
                  <c:v>6.0</c:v>
                </c:pt>
                <c:pt idx="2">
                  <c:v>3.0</c:v>
                </c:pt>
                <c:pt idx="3">
                  <c:v>9.0</c:v>
                </c:pt>
                <c:pt idx="4">
                  <c:v>11.0</c:v>
                </c:pt>
                <c:pt idx="5">
                  <c:v>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0158952"/>
        <c:axId val="-2134962200"/>
      </c:barChart>
      <c:catAx>
        <c:axId val="212015895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2134962200"/>
        <c:crosses val="autoZero"/>
        <c:auto val="1"/>
        <c:lblAlgn val="ctr"/>
        <c:lblOffset val="100"/>
        <c:noMultiLvlLbl val="0"/>
      </c:catAx>
      <c:valAx>
        <c:axId val="-213496220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2015895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>
                <a:latin typeface="Arial"/>
                <a:cs typeface="Arial"/>
              </a:rPr>
              <a:t>Size of lost rice field</a:t>
            </a:r>
          </a:p>
        </c:rich>
      </c:tx>
      <c:layout>
        <c:manualLayout>
          <c:xMode val="edge"/>
          <c:yMode val="edge"/>
          <c:x val="0.216799804959068"/>
          <c:y val="0.0261917234154007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304386370308363"/>
          <c:y val="0.145290667456985"/>
          <c:w val="0.657471110684808"/>
          <c:h val="0.760460345707662"/>
        </c:manualLayout>
      </c:layout>
      <c:pie3DChart>
        <c:varyColors val="1"/>
        <c:ser>
          <c:idx val="0"/>
          <c:order val="0"/>
          <c:explosion val="25"/>
          <c:dLbls>
            <c:dLbl>
              <c:idx val="4"/>
              <c:layout>
                <c:manualLayout>
                  <c:x val="0.0614150795253158"/>
                  <c:y val="0.050595759677318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'HH statistics'!$B$448:$B$452</c:f>
              <c:strCache>
                <c:ptCount val="5"/>
                <c:pt idx="0">
                  <c:v>0-1 (ha)</c:v>
                </c:pt>
                <c:pt idx="1">
                  <c:v>1.1-2 (ha)</c:v>
                </c:pt>
                <c:pt idx="2">
                  <c:v>2.1-3 (ha)</c:v>
                </c:pt>
                <c:pt idx="3">
                  <c:v>3.1-4 (ha)</c:v>
                </c:pt>
                <c:pt idx="4">
                  <c:v>&gt; 4 (ha)</c:v>
                </c:pt>
              </c:strCache>
            </c:strRef>
          </c:cat>
          <c:val>
            <c:numRef>
              <c:f>'HH statistics'!$D$448:$D$452</c:f>
              <c:numCache>
                <c:formatCode>0</c:formatCode>
                <c:ptCount val="5"/>
                <c:pt idx="0">
                  <c:v>30.76923076923077</c:v>
                </c:pt>
                <c:pt idx="1">
                  <c:v>26.92307692307692</c:v>
                </c:pt>
                <c:pt idx="2">
                  <c:v>11.53846153846154</c:v>
                </c:pt>
                <c:pt idx="3">
                  <c:v>26.92307692307692</c:v>
                </c:pt>
                <c:pt idx="4">
                  <c:v>3.846153846153844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3950467729995"/>
          <c:y val="0.167339284596261"/>
          <c:w val="0.265687913041878"/>
          <c:h val="0.72739493859223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>
                <a:latin typeface="Arial"/>
                <a:cs typeface="Arial"/>
              </a:rPr>
              <a:t>Size</a:t>
            </a:r>
            <a:r>
              <a:rPr lang="en-US" sz="1800" baseline="0">
                <a:latin typeface="Arial"/>
                <a:cs typeface="Arial"/>
              </a:rPr>
              <a:t> of lost Chamka</a:t>
            </a:r>
            <a:endParaRPr lang="en-US" sz="1800">
              <a:latin typeface="Arial"/>
              <a:cs typeface="Arial"/>
            </a:endParaRPr>
          </a:p>
        </c:rich>
      </c:tx>
      <c:layout>
        <c:manualLayout>
          <c:xMode val="edge"/>
          <c:yMode val="edge"/>
          <c:x val="0.297269807892301"/>
          <c:y val="0.0216626049282426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'HH statistics'!$B$464:$B$467</c:f>
              <c:strCache>
                <c:ptCount val="4"/>
                <c:pt idx="0">
                  <c:v>0-1 (ha)</c:v>
                </c:pt>
                <c:pt idx="1">
                  <c:v>1.1-2 (ha)</c:v>
                </c:pt>
                <c:pt idx="2">
                  <c:v>2.1-3 (ha)</c:v>
                </c:pt>
                <c:pt idx="3">
                  <c:v>&gt; 3 (ha)</c:v>
                </c:pt>
              </c:strCache>
            </c:strRef>
          </c:cat>
          <c:val>
            <c:numRef>
              <c:f>'HH statistics'!$D$464:$D$467</c:f>
              <c:numCache>
                <c:formatCode>0</c:formatCode>
                <c:ptCount val="4"/>
                <c:pt idx="0">
                  <c:v>13.1578947368421</c:v>
                </c:pt>
                <c:pt idx="1">
                  <c:v>42.10526315789473</c:v>
                </c:pt>
                <c:pt idx="2">
                  <c:v>36.84210526315791</c:v>
                </c:pt>
                <c:pt idx="3">
                  <c:v>7.894736842105174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8770613578963"/>
          <c:y val="0.293155803441237"/>
          <c:w val="0.27349007081662"/>
          <c:h val="0.567881950802661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title>
      <c:tx>
        <c:rich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r>
              <a:rPr lang="en-US" sz="2000">
                <a:latin typeface="Arial" pitchFamily="34" charset="0"/>
                <a:cs typeface="Arial" pitchFamily="34" charset="0"/>
              </a:rPr>
              <a:t>Compensation for loss of land</a:t>
            </a:r>
            <a:r>
              <a:rPr lang="en-US" sz="2000" baseline="0">
                <a:latin typeface="Arial" pitchFamily="34" charset="0"/>
                <a:cs typeface="Arial" pitchFamily="34" charset="0"/>
              </a:rPr>
              <a:t> (no. of households)</a:t>
            </a:r>
            <a:endParaRPr lang="en-US" sz="20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Sheet1!$B$43:$B$45</c:f>
              <c:strCache>
                <c:ptCount val="3"/>
                <c:pt idx="0">
                  <c:v>Replacement land</c:v>
                </c:pt>
                <c:pt idx="1">
                  <c:v>Cash compensation</c:v>
                </c:pt>
                <c:pt idx="2">
                  <c:v>No compensation </c:v>
                </c:pt>
              </c:strCache>
            </c:strRef>
          </c:cat>
          <c:val>
            <c:numRef>
              <c:f>Sheet1!$C$43:$C$45</c:f>
              <c:numCache>
                <c:formatCode>General</c:formatCode>
                <c:ptCount val="3"/>
                <c:pt idx="0">
                  <c:v>27.0</c:v>
                </c:pt>
                <c:pt idx="1">
                  <c:v>101.0</c:v>
                </c:pt>
                <c:pt idx="2">
                  <c:v>36.0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4749160"/>
        <c:axId val="-2094746120"/>
      </c:barChart>
      <c:catAx>
        <c:axId val="-209474916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2094746120"/>
        <c:crosses val="autoZero"/>
        <c:auto val="1"/>
        <c:lblAlgn val="ctr"/>
        <c:lblOffset val="100"/>
        <c:noMultiLvlLbl val="0"/>
      </c:catAx>
      <c:valAx>
        <c:axId val="-209474612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2094749160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0070C0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latin typeface="Arial" pitchFamily="34" charset="0"/>
                <a:cs typeface="Arial" pitchFamily="34" charset="0"/>
              </a:defRPr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Loss</a:t>
            </a:r>
            <a:r>
              <a:rPr lang="en-US" sz="1800" baseline="0" dirty="0">
                <a:latin typeface="Arial" pitchFamily="34" charset="0"/>
                <a:cs typeface="Arial" pitchFamily="34" charset="0"/>
              </a:rPr>
              <a:t> of access to food for household </a:t>
            </a:r>
            <a:r>
              <a:rPr lang="en-US" sz="1800" baseline="0" dirty="0" smtClean="0">
                <a:latin typeface="Arial" pitchFamily="34" charset="0"/>
                <a:cs typeface="Arial" pitchFamily="34" charset="0"/>
              </a:rPr>
              <a:t>consumption </a:t>
            </a:r>
            <a:r>
              <a:rPr lang="en-US" sz="1800" baseline="0" smtClean="0">
                <a:latin typeface="Arial" pitchFamily="34" charset="0"/>
                <a:cs typeface="Arial" pitchFamily="34" charset="0"/>
              </a:rPr>
              <a:t>(percentage)</a:t>
            </a:r>
            <a:endParaRPr lang="en-US" sz="18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Sheet1!$B$17</c:f>
              <c:strCache>
                <c:ptCount val="1"/>
                <c:pt idx="0">
                  <c:v>Pre-concession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Sheet1!$A$18:$A$21</c:f>
              <c:strCache>
                <c:ptCount val="4"/>
                <c:pt idx="0">
                  <c:v>Fishing</c:v>
                </c:pt>
                <c:pt idx="1">
                  <c:v>Wild vegetables</c:v>
                </c:pt>
                <c:pt idx="2">
                  <c:v>Wild fruit</c:v>
                </c:pt>
                <c:pt idx="3">
                  <c:v>Wild animals</c:v>
                </c:pt>
              </c:strCache>
            </c:strRef>
          </c:cat>
          <c:val>
            <c:numRef>
              <c:f>Sheet1!$B$18:$B$21</c:f>
              <c:numCache>
                <c:formatCode>General</c:formatCode>
                <c:ptCount val="4"/>
                <c:pt idx="0">
                  <c:v>98.0</c:v>
                </c:pt>
                <c:pt idx="1">
                  <c:v>93.0</c:v>
                </c:pt>
                <c:pt idx="2">
                  <c:v>93.0</c:v>
                </c:pt>
                <c:pt idx="3">
                  <c:v>94.0</c:v>
                </c:pt>
              </c:numCache>
            </c:numRef>
          </c:val>
        </c:ser>
        <c:ser>
          <c:idx val="1"/>
          <c:order val="1"/>
          <c:tx>
            <c:strRef>
              <c:f>Sheet1!$C$17</c:f>
              <c:strCache>
                <c:ptCount val="1"/>
                <c:pt idx="0">
                  <c:v>Post-concession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Sheet1!$A$18:$A$21</c:f>
              <c:strCache>
                <c:ptCount val="4"/>
                <c:pt idx="0">
                  <c:v>Fishing</c:v>
                </c:pt>
                <c:pt idx="1">
                  <c:v>Wild vegetables</c:v>
                </c:pt>
                <c:pt idx="2">
                  <c:v>Wild fruit</c:v>
                </c:pt>
                <c:pt idx="3">
                  <c:v>Wild animals</c:v>
                </c:pt>
              </c:strCache>
            </c:strRef>
          </c:cat>
          <c:val>
            <c:numRef>
              <c:f>Sheet1!$C$18:$C$21</c:f>
              <c:numCache>
                <c:formatCode>General</c:formatCode>
                <c:ptCount val="4"/>
                <c:pt idx="0">
                  <c:v>59.0</c:v>
                </c:pt>
                <c:pt idx="1">
                  <c:v>43.0</c:v>
                </c:pt>
                <c:pt idx="2">
                  <c:v>31.0</c:v>
                </c:pt>
                <c:pt idx="3">
                  <c:v>31.0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4939816"/>
        <c:axId val="-2135568088"/>
      </c:barChart>
      <c:catAx>
        <c:axId val="-213493981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2135568088"/>
        <c:crosses val="autoZero"/>
        <c:auto val="1"/>
        <c:lblAlgn val="ctr"/>
        <c:lblOffset val="100"/>
        <c:noMultiLvlLbl val="0"/>
      </c:catAx>
      <c:valAx>
        <c:axId val="-213556808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-21349398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4F81BD"/>
      </a:solidFill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r>
              <a:rPr lang="en-US" sz="2000">
                <a:latin typeface="Arial" pitchFamily="34" charset="0"/>
                <a:cs typeface="Arial" pitchFamily="34" charset="0"/>
              </a:rPr>
              <a:t>Household change in</a:t>
            </a:r>
            <a:r>
              <a:rPr lang="en-US" sz="2000" baseline="0">
                <a:latin typeface="Arial" pitchFamily="34" charset="0"/>
                <a:cs typeface="Arial" pitchFamily="34" charset="0"/>
              </a:rPr>
              <a:t> </a:t>
            </a:r>
            <a:r>
              <a:rPr lang="en-US" sz="2000">
                <a:latin typeface="Arial" pitchFamily="34" charset="0"/>
                <a:cs typeface="Arial" pitchFamily="34" charset="0"/>
              </a:rPr>
              <a:t> income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/>
                      <a:t>91%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/>
                      <a:t>2%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Sheet3!$B$1433:$B$1435</c:f>
              <c:strCache>
                <c:ptCount val="3"/>
                <c:pt idx="0">
                  <c:v>Worse</c:v>
                </c:pt>
                <c:pt idx="1">
                  <c:v>Better</c:v>
                </c:pt>
                <c:pt idx="2">
                  <c:v>The same</c:v>
                </c:pt>
              </c:strCache>
            </c:strRef>
          </c:cat>
          <c:val>
            <c:numRef>
              <c:f>Sheet3!$E$1433:$E$1435</c:f>
              <c:numCache>
                <c:formatCode>####</c:formatCode>
                <c:ptCount val="3"/>
                <c:pt idx="0">
                  <c:v>91.30434782608513</c:v>
                </c:pt>
                <c:pt idx="1">
                  <c:v>7.246376811594203</c:v>
                </c:pt>
                <c:pt idx="2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4F81BD"/>
      </a:solidFill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latin typeface="Arial" pitchFamily="34" charset="0"/>
                <a:cs typeface="Arial" pitchFamily="34" charset="0"/>
              </a:defRPr>
            </a:pPr>
            <a:r>
              <a:rPr lang="en-US" sz="1800">
                <a:latin typeface="Arial" pitchFamily="34" charset="0"/>
                <a:cs typeface="Arial" pitchFamily="34" charset="0"/>
              </a:rPr>
              <a:t>Household change in income source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Sheet3!$H$1456</c:f>
              <c:strCache>
                <c:ptCount val="1"/>
                <c:pt idx="0">
                  <c:v>Pre-concession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Sheet3!$G$1457:$G$1464</c:f>
              <c:strCache>
                <c:ptCount val="8"/>
                <c:pt idx="0">
                  <c:v>Farming </c:v>
                </c:pt>
                <c:pt idx="1">
                  <c:v>Fishing</c:v>
                </c:pt>
                <c:pt idx="2">
                  <c:v>NTFP collection </c:v>
                </c:pt>
                <c:pt idx="3">
                  <c:v>Resin collection</c:v>
                </c:pt>
                <c:pt idx="4">
                  <c:v>Timber logging</c:v>
                </c:pt>
                <c:pt idx="5">
                  <c:v>Company worker</c:v>
                </c:pt>
                <c:pt idx="6">
                  <c:v>Livestock</c:v>
                </c:pt>
                <c:pt idx="7">
                  <c:v>Other</c:v>
                </c:pt>
              </c:strCache>
            </c:strRef>
          </c:cat>
          <c:val>
            <c:numRef>
              <c:f>Sheet3!$H$1457:$H$1464</c:f>
              <c:numCache>
                <c:formatCode>0</c:formatCode>
                <c:ptCount val="8"/>
                <c:pt idx="0">
                  <c:v>92.7536231884058</c:v>
                </c:pt>
                <c:pt idx="1">
                  <c:v>43.4782608695652</c:v>
                </c:pt>
                <c:pt idx="2">
                  <c:v>53.62318840579707</c:v>
                </c:pt>
                <c:pt idx="3">
                  <c:v>34.78260869565212</c:v>
                </c:pt>
                <c:pt idx="4">
                  <c:v>28.98550724637623</c:v>
                </c:pt>
                <c:pt idx="5">
                  <c:v>2.898550724637681</c:v>
                </c:pt>
                <c:pt idx="6">
                  <c:v>62.31884057970979</c:v>
                </c:pt>
                <c:pt idx="7">
                  <c:v>11.59420289855072</c:v>
                </c:pt>
              </c:numCache>
            </c:numRef>
          </c:val>
        </c:ser>
        <c:ser>
          <c:idx val="1"/>
          <c:order val="1"/>
          <c:tx>
            <c:strRef>
              <c:f>Sheet3!$I$1456</c:f>
              <c:strCache>
                <c:ptCount val="1"/>
                <c:pt idx="0">
                  <c:v>Post-concession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Sheet3!$G$1457:$G$1464</c:f>
              <c:strCache>
                <c:ptCount val="8"/>
                <c:pt idx="0">
                  <c:v>Farming </c:v>
                </c:pt>
                <c:pt idx="1">
                  <c:v>Fishing</c:v>
                </c:pt>
                <c:pt idx="2">
                  <c:v>NTFP collection </c:v>
                </c:pt>
                <c:pt idx="3">
                  <c:v>Resin collection</c:v>
                </c:pt>
                <c:pt idx="4">
                  <c:v>Timber logging</c:v>
                </c:pt>
                <c:pt idx="5">
                  <c:v>Company worker</c:v>
                </c:pt>
                <c:pt idx="6">
                  <c:v>Livestock</c:v>
                </c:pt>
                <c:pt idx="7">
                  <c:v>Other</c:v>
                </c:pt>
              </c:strCache>
            </c:strRef>
          </c:cat>
          <c:val>
            <c:numRef>
              <c:f>Sheet3!$I$1457:$I$1464</c:f>
              <c:numCache>
                <c:formatCode>0</c:formatCode>
                <c:ptCount val="8"/>
                <c:pt idx="0">
                  <c:v>92.7536231884058</c:v>
                </c:pt>
                <c:pt idx="1">
                  <c:v>15.94202898550724</c:v>
                </c:pt>
                <c:pt idx="2">
                  <c:v>13.04347826086956</c:v>
                </c:pt>
                <c:pt idx="3">
                  <c:v>1.449275362318841</c:v>
                </c:pt>
                <c:pt idx="4">
                  <c:v>11.59420289855072</c:v>
                </c:pt>
                <c:pt idx="5">
                  <c:v>21.73913043478261</c:v>
                </c:pt>
                <c:pt idx="6">
                  <c:v>49.2753623188409</c:v>
                </c:pt>
                <c:pt idx="7">
                  <c:v>18.84057971014493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6334696"/>
        <c:axId val="-2096331688"/>
      </c:barChart>
      <c:catAx>
        <c:axId val="-209633469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096331688"/>
        <c:crosses val="autoZero"/>
        <c:auto val="1"/>
        <c:lblAlgn val="ctr"/>
        <c:lblOffset val="100"/>
        <c:noMultiLvlLbl val="0"/>
      </c:catAx>
      <c:valAx>
        <c:axId val="-2096331688"/>
        <c:scaling>
          <c:orientation val="minMax"/>
        </c:scaling>
        <c:delete val="0"/>
        <c:axPos val="b"/>
        <c:majorGridlines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963346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4F81BD"/>
      </a:solidFill>
    </a:ln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1178F9-F167-4043-AACA-EA365D35C93F}" type="doc">
      <dgm:prSet loTypeId="urn:microsoft.com/office/officeart/2005/8/layout/process2" loCatId="process" qsTypeId="urn:microsoft.com/office/officeart/2005/8/quickstyle/simple4" qsCatId="simple" csTypeId="urn:microsoft.com/office/officeart/2005/8/colors/colorful2" csCatId="colorful" phldr="1"/>
      <dgm:spPr/>
    </dgm:pt>
    <dgm:pt modelId="{36FE239A-FE5E-456D-A4A9-B71D3307E1A0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World Bank Group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9A412CF5-0DEF-4835-8AD1-BE3A89F919B4}" type="parTrans" cxnId="{7DDB9303-03F2-4A46-A4BA-CC49CF880ABB}">
      <dgm:prSet/>
      <dgm:spPr/>
      <dgm:t>
        <a:bodyPr/>
        <a:lstStyle/>
        <a:p>
          <a:endParaRPr lang="en-US"/>
        </a:p>
      </dgm:t>
    </dgm:pt>
    <dgm:pt modelId="{0B32C944-1F5E-4E05-804A-C27490FA647A}" type="sibTrans" cxnId="{7DDB9303-03F2-4A46-A4BA-CC49CF880ABB}">
      <dgm:prSet/>
      <dgm:spPr/>
      <dgm:t>
        <a:bodyPr/>
        <a:lstStyle/>
        <a:p>
          <a:endParaRPr lang="en-US"/>
        </a:p>
      </dgm:t>
    </dgm:pt>
    <dgm:pt modelId="{50DE75B6-197A-435B-B8DC-5B02247BFD94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IFC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26C6E79E-2A37-4F62-B2ED-25E8AAE3BF4A}" type="parTrans" cxnId="{17CCD155-C5E6-45AC-8942-CBC2863770DF}">
      <dgm:prSet/>
      <dgm:spPr/>
      <dgm:t>
        <a:bodyPr/>
        <a:lstStyle/>
        <a:p>
          <a:endParaRPr lang="en-US"/>
        </a:p>
      </dgm:t>
    </dgm:pt>
    <dgm:pt modelId="{483F9E8E-AF01-4D82-867F-F3E2F6D239E7}" type="sibTrans" cxnId="{17CCD155-C5E6-45AC-8942-CBC2863770DF}">
      <dgm:prSet/>
      <dgm:spPr/>
      <dgm:t>
        <a:bodyPr/>
        <a:lstStyle/>
        <a:p>
          <a:endParaRPr lang="en-US"/>
        </a:p>
      </dgm:t>
    </dgm:pt>
    <dgm:pt modelId="{595FDBEF-7AD3-4851-BBD8-4202248B0651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Dragon Capital 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A4737337-D515-424A-A001-6D9B90BB1C09}" type="parTrans" cxnId="{CC1C744E-DCDF-41BD-BF1A-9BD45439D1CA}">
      <dgm:prSet/>
      <dgm:spPr/>
      <dgm:t>
        <a:bodyPr/>
        <a:lstStyle/>
        <a:p>
          <a:endParaRPr lang="en-US"/>
        </a:p>
      </dgm:t>
    </dgm:pt>
    <dgm:pt modelId="{FCB87346-A1FA-407B-B426-B2223102A93A}" type="sibTrans" cxnId="{CC1C744E-DCDF-41BD-BF1A-9BD45439D1CA}">
      <dgm:prSet/>
      <dgm:spPr/>
      <dgm:t>
        <a:bodyPr/>
        <a:lstStyle/>
        <a:p>
          <a:endParaRPr lang="en-US"/>
        </a:p>
      </dgm:t>
    </dgm:pt>
    <dgm:pt modelId="{A0F364AE-47FA-443C-8266-3CFBE0EFE9E5}">
      <dgm:prSet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HAGL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E084EE00-A529-41B2-BEBB-6F72F5C6E772}" type="parTrans" cxnId="{850D6765-A996-4D01-8E75-B33C9B43AB6E}">
      <dgm:prSet/>
      <dgm:spPr/>
      <dgm:t>
        <a:bodyPr/>
        <a:lstStyle/>
        <a:p>
          <a:endParaRPr lang="en-US"/>
        </a:p>
      </dgm:t>
    </dgm:pt>
    <dgm:pt modelId="{031296E5-D4F7-4EA6-9772-411DC576BEC8}" type="sibTrans" cxnId="{850D6765-A996-4D01-8E75-B33C9B43AB6E}">
      <dgm:prSet/>
      <dgm:spPr/>
      <dgm:t>
        <a:bodyPr/>
        <a:lstStyle/>
        <a:p>
          <a:endParaRPr lang="en-US"/>
        </a:p>
      </dgm:t>
    </dgm:pt>
    <dgm:pt modelId="{61292ECA-4EE5-4A47-8471-1CF9B9D6D36F}" type="pres">
      <dgm:prSet presAssocID="{3D1178F9-F167-4043-AACA-EA365D35C93F}" presName="linearFlow" presStyleCnt="0">
        <dgm:presLayoutVars>
          <dgm:resizeHandles val="exact"/>
        </dgm:presLayoutVars>
      </dgm:prSet>
      <dgm:spPr/>
    </dgm:pt>
    <dgm:pt modelId="{827FDD7B-D058-4E1D-B0A2-5DB94912A407}" type="pres">
      <dgm:prSet presAssocID="{36FE239A-FE5E-456D-A4A9-B71D3307E1A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A200C-7209-471E-9CF6-57A56F78EBC3}" type="pres">
      <dgm:prSet presAssocID="{0B32C944-1F5E-4E05-804A-C27490FA647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42637D4-A9C0-471C-A6E4-8278F22342EC}" type="pres">
      <dgm:prSet presAssocID="{0B32C944-1F5E-4E05-804A-C27490FA647A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2923407-1979-4C77-91F3-12DA03C1B850}" type="pres">
      <dgm:prSet presAssocID="{50DE75B6-197A-435B-B8DC-5B02247BFD9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6BF5B-02D3-492E-98F8-F65E67D0715D}" type="pres">
      <dgm:prSet presAssocID="{483F9E8E-AF01-4D82-867F-F3E2F6D239E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F229561-E711-4B6A-95A0-981CD9A85CD3}" type="pres">
      <dgm:prSet presAssocID="{483F9E8E-AF01-4D82-867F-F3E2F6D239E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E8A24A9-A395-49E1-AE46-ECDE70DD3534}" type="pres">
      <dgm:prSet presAssocID="{595FDBEF-7AD3-4851-BBD8-4202248B065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F47910-1926-49BC-BB18-7D8837D05A26}" type="pres">
      <dgm:prSet presAssocID="{FCB87346-A1FA-407B-B426-B2223102A93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C64B019B-D5B6-4003-9013-9B14FC88BD0E}" type="pres">
      <dgm:prSet presAssocID="{FCB87346-A1FA-407B-B426-B2223102A93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40129FEA-1923-4CC5-81BF-9509D4E74DE3}" type="pres">
      <dgm:prSet presAssocID="{A0F364AE-47FA-443C-8266-3CFBE0EFE9E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41349E-54FD-4F89-AD27-BF5C20ED0087}" type="presOf" srcId="{0B32C944-1F5E-4E05-804A-C27490FA647A}" destId="{60BA200C-7209-471E-9CF6-57A56F78EBC3}" srcOrd="0" destOrd="0" presId="urn:microsoft.com/office/officeart/2005/8/layout/process2"/>
    <dgm:cxn modelId="{850D6765-A996-4D01-8E75-B33C9B43AB6E}" srcId="{3D1178F9-F167-4043-AACA-EA365D35C93F}" destId="{A0F364AE-47FA-443C-8266-3CFBE0EFE9E5}" srcOrd="3" destOrd="0" parTransId="{E084EE00-A529-41B2-BEBB-6F72F5C6E772}" sibTransId="{031296E5-D4F7-4EA6-9772-411DC576BEC8}"/>
    <dgm:cxn modelId="{CC1C744E-DCDF-41BD-BF1A-9BD45439D1CA}" srcId="{3D1178F9-F167-4043-AACA-EA365D35C93F}" destId="{595FDBEF-7AD3-4851-BBD8-4202248B0651}" srcOrd="2" destOrd="0" parTransId="{A4737337-D515-424A-A001-6D9B90BB1C09}" sibTransId="{FCB87346-A1FA-407B-B426-B2223102A93A}"/>
    <dgm:cxn modelId="{64205E5D-2C96-4E37-8DA9-AE33BDBFA664}" type="presOf" srcId="{3D1178F9-F167-4043-AACA-EA365D35C93F}" destId="{61292ECA-4EE5-4A47-8471-1CF9B9D6D36F}" srcOrd="0" destOrd="0" presId="urn:microsoft.com/office/officeart/2005/8/layout/process2"/>
    <dgm:cxn modelId="{EDF47500-352F-4378-9D14-2F90A0BF0EB2}" type="presOf" srcId="{36FE239A-FE5E-456D-A4A9-B71D3307E1A0}" destId="{827FDD7B-D058-4E1D-B0A2-5DB94912A407}" srcOrd="0" destOrd="0" presId="urn:microsoft.com/office/officeart/2005/8/layout/process2"/>
    <dgm:cxn modelId="{F43A1305-F753-4B5B-A6FC-404AF643CC79}" type="presOf" srcId="{A0F364AE-47FA-443C-8266-3CFBE0EFE9E5}" destId="{40129FEA-1923-4CC5-81BF-9509D4E74DE3}" srcOrd="0" destOrd="0" presId="urn:microsoft.com/office/officeart/2005/8/layout/process2"/>
    <dgm:cxn modelId="{ECCEF18A-97FD-4A0F-9429-3A7778A33950}" type="presOf" srcId="{50DE75B6-197A-435B-B8DC-5B02247BFD94}" destId="{42923407-1979-4C77-91F3-12DA03C1B850}" srcOrd="0" destOrd="0" presId="urn:microsoft.com/office/officeart/2005/8/layout/process2"/>
    <dgm:cxn modelId="{7DDB9303-03F2-4A46-A4BA-CC49CF880ABB}" srcId="{3D1178F9-F167-4043-AACA-EA365D35C93F}" destId="{36FE239A-FE5E-456D-A4A9-B71D3307E1A0}" srcOrd="0" destOrd="0" parTransId="{9A412CF5-0DEF-4835-8AD1-BE3A89F919B4}" sibTransId="{0B32C944-1F5E-4E05-804A-C27490FA647A}"/>
    <dgm:cxn modelId="{1EE6D4C3-C335-4F0F-B7B0-5369461806C2}" type="presOf" srcId="{483F9E8E-AF01-4D82-867F-F3E2F6D239E7}" destId="{BE66BF5B-02D3-492E-98F8-F65E67D0715D}" srcOrd="0" destOrd="0" presId="urn:microsoft.com/office/officeart/2005/8/layout/process2"/>
    <dgm:cxn modelId="{C90A7C24-2994-4D79-94F6-F4ECF8586D3D}" type="presOf" srcId="{0B32C944-1F5E-4E05-804A-C27490FA647A}" destId="{B42637D4-A9C0-471C-A6E4-8278F22342EC}" srcOrd="1" destOrd="0" presId="urn:microsoft.com/office/officeart/2005/8/layout/process2"/>
    <dgm:cxn modelId="{DFE3B796-0D64-40BE-BAAF-970F62F946BC}" type="presOf" srcId="{483F9E8E-AF01-4D82-867F-F3E2F6D239E7}" destId="{BF229561-E711-4B6A-95A0-981CD9A85CD3}" srcOrd="1" destOrd="0" presId="urn:microsoft.com/office/officeart/2005/8/layout/process2"/>
    <dgm:cxn modelId="{ECC9ECD8-8A63-4B22-A460-5D3AC0B80E56}" type="presOf" srcId="{FCB87346-A1FA-407B-B426-B2223102A93A}" destId="{C64B019B-D5B6-4003-9013-9B14FC88BD0E}" srcOrd="1" destOrd="0" presId="urn:microsoft.com/office/officeart/2005/8/layout/process2"/>
    <dgm:cxn modelId="{6023260B-0590-4E5D-A753-B03E8E03BAA0}" type="presOf" srcId="{FCB87346-A1FA-407B-B426-B2223102A93A}" destId="{A4F47910-1926-49BC-BB18-7D8837D05A26}" srcOrd="0" destOrd="0" presId="urn:microsoft.com/office/officeart/2005/8/layout/process2"/>
    <dgm:cxn modelId="{17CCD155-C5E6-45AC-8942-CBC2863770DF}" srcId="{3D1178F9-F167-4043-AACA-EA365D35C93F}" destId="{50DE75B6-197A-435B-B8DC-5B02247BFD94}" srcOrd="1" destOrd="0" parTransId="{26C6E79E-2A37-4F62-B2ED-25E8AAE3BF4A}" sibTransId="{483F9E8E-AF01-4D82-867F-F3E2F6D239E7}"/>
    <dgm:cxn modelId="{E84B2A85-404B-4E84-8F88-87C541F4C2B7}" type="presOf" srcId="{595FDBEF-7AD3-4851-BBD8-4202248B0651}" destId="{8E8A24A9-A395-49E1-AE46-ECDE70DD3534}" srcOrd="0" destOrd="0" presId="urn:microsoft.com/office/officeart/2005/8/layout/process2"/>
    <dgm:cxn modelId="{FDC7F66B-2BDA-409A-A9EA-BC00571373C3}" type="presParOf" srcId="{61292ECA-4EE5-4A47-8471-1CF9B9D6D36F}" destId="{827FDD7B-D058-4E1D-B0A2-5DB94912A407}" srcOrd="0" destOrd="0" presId="urn:microsoft.com/office/officeart/2005/8/layout/process2"/>
    <dgm:cxn modelId="{9EE787D3-B429-4D3E-AC40-20BC32378110}" type="presParOf" srcId="{61292ECA-4EE5-4A47-8471-1CF9B9D6D36F}" destId="{60BA200C-7209-471E-9CF6-57A56F78EBC3}" srcOrd="1" destOrd="0" presId="urn:microsoft.com/office/officeart/2005/8/layout/process2"/>
    <dgm:cxn modelId="{8C7EA75F-CBBA-4B7C-AA9E-59CEE9E28B00}" type="presParOf" srcId="{60BA200C-7209-471E-9CF6-57A56F78EBC3}" destId="{B42637D4-A9C0-471C-A6E4-8278F22342EC}" srcOrd="0" destOrd="0" presId="urn:microsoft.com/office/officeart/2005/8/layout/process2"/>
    <dgm:cxn modelId="{3A46E812-0101-4DAF-BD32-A63A24A3D373}" type="presParOf" srcId="{61292ECA-4EE5-4A47-8471-1CF9B9D6D36F}" destId="{42923407-1979-4C77-91F3-12DA03C1B850}" srcOrd="2" destOrd="0" presId="urn:microsoft.com/office/officeart/2005/8/layout/process2"/>
    <dgm:cxn modelId="{B816FF14-F48B-4635-864E-851F9DCECA9A}" type="presParOf" srcId="{61292ECA-4EE5-4A47-8471-1CF9B9D6D36F}" destId="{BE66BF5B-02D3-492E-98F8-F65E67D0715D}" srcOrd="3" destOrd="0" presId="urn:microsoft.com/office/officeart/2005/8/layout/process2"/>
    <dgm:cxn modelId="{DE06682A-D59A-48B5-92D7-44EC76472717}" type="presParOf" srcId="{BE66BF5B-02D3-492E-98F8-F65E67D0715D}" destId="{BF229561-E711-4B6A-95A0-981CD9A85CD3}" srcOrd="0" destOrd="0" presId="urn:microsoft.com/office/officeart/2005/8/layout/process2"/>
    <dgm:cxn modelId="{F897613C-66E8-4599-81B4-7BFCEBD51E8E}" type="presParOf" srcId="{61292ECA-4EE5-4A47-8471-1CF9B9D6D36F}" destId="{8E8A24A9-A395-49E1-AE46-ECDE70DD3534}" srcOrd="4" destOrd="0" presId="urn:microsoft.com/office/officeart/2005/8/layout/process2"/>
    <dgm:cxn modelId="{8D541E66-CBDE-48D5-BC88-F2F3E024B463}" type="presParOf" srcId="{61292ECA-4EE5-4A47-8471-1CF9B9D6D36F}" destId="{A4F47910-1926-49BC-BB18-7D8837D05A26}" srcOrd="5" destOrd="0" presId="urn:microsoft.com/office/officeart/2005/8/layout/process2"/>
    <dgm:cxn modelId="{F27936D1-69F8-4F05-BF24-57345E3B790D}" type="presParOf" srcId="{A4F47910-1926-49BC-BB18-7D8837D05A26}" destId="{C64B019B-D5B6-4003-9013-9B14FC88BD0E}" srcOrd="0" destOrd="0" presId="urn:microsoft.com/office/officeart/2005/8/layout/process2"/>
    <dgm:cxn modelId="{FEB121F5-9ACA-4539-ADF6-B733600DFA2E}" type="presParOf" srcId="{61292ECA-4EE5-4A47-8471-1CF9B9D6D36F}" destId="{40129FEA-1923-4CC5-81BF-9509D4E74DE3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FDD7B-D058-4E1D-B0A2-5DB94912A407}">
      <dsp:nvSpPr>
        <dsp:cNvPr id="0" name=""/>
        <dsp:cNvSpPr/>
      </dsp:nvSpPr>
      <dsp:spPr>
        <a:xfrm>
          <a:off x="460057" y="2381"/>
          <a:ext cx="1594485" cy="8858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Arial" pitchFamily="34" charset="0"/>
              <a:cs typeface="Arial" pitchFamily="34" charset="0"/>
            </a:rPr>
            <a:t>World Bank Group</a:t>
          </a:r>
          <a:endParaRPr lang="en-US" sz="1900" b="1" kern="1200" dirty="0">
            <a:latin typeface="Arial" pitchFamily="34" charset="0"/>
            <a:cs typeface="Arial" pitchFamily="34" charset="0"/>
          </a:endParaRPr>
        </a:p>
      </dsp:txBody>
      <dsp:txXfrm>
        <a:off x="486002" y="28326"/>
        <a:ext cx="1542595" cy="833935"/>
      </dsp:txXfrm>
    </dsp:sp>
    <dsp:sp modelId="{60BA200C-7209-471E-9CF6-57A56F78EBC3}">
      <dsp:nvSpPr>
        <dsp:cNvPr id="0" name=""/>
        <dsp:cNvSpPr/>
      </dsp:nvSpPr>
      <dsp:spPr>
        <a:xfrm rot="5400000">
          <a:off x="1091207" y="910351"/>
          <a:ext cx="332184" cy="3986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1137713" y="943570"/>
        <a:ext cx="239173" cy="232529"/>
      </dsp:txXfrm>
    </dsp:sp>
    <dsp:sp modelId="{42923407-1979-4C77-91F3-12DA03C1B850}">
      <dsp:nvSpPr>
        <dsp:cNvPr id="0" name=""/>
        <dsp:cNvSpPr/>
      </dsp:nvSpPr>
      <dsp:spPr>
        <a:xfrm>
          <a:off x="460057" y="1331118"/>
          <a:ext cx="1594485" cy="8858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0507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7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7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Arial" pitchFamily="34" charset="0"/>
              <a:cs typeface="Arial" pitchFamily="34" charset="0"/>
            </a:rPr>
            <a:t>IFC</a:t>
          </a:r>
          <a:endParaRPr lang="en-US" sz="1900" b="1" kern="1200" dirty="0">
            <a:latin typeface="Arial" pitchFamily="34" charset="0"/>
            <a:cs typeface="Arial" pitchFamily="34" charset="0"/>
          </a:endParaRPr>
        </a:p>
      </dsp:txBody>
      <dsp:txXfrm>
        <a:off x="486002" y="1357063"/>
        <a:ext cx="1542595" cy="833935"/>
      </dsp:txXfrm>
    </dsp:sp>
    <dsp:sp modelId="{BE66BF5B-02D3-492E-98F8-F65E67D0715D}">
      <dsp:nvSpPr>
        <dsp:cNvPr id="0" name=""/>
        <dsp:cNvSpPr/>
      </dsp:nvSpPr>
      <dsp:spPr>
        <a:xfrm rot="5400000">
          <a:off x="1091207" y="2239089"/>
          <a:ext cx="332184" cy="3986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340760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60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60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1137713" y="2272308"/>
        <a:ext cx="239173" cy="232529"/>
      </dsp:txXfrm>
    </dsp:sp>
    <dsp:sp modelId="{8E8A24A9-A395-49E1-AE46-ECDE70DD3534}">
      <dsp:nvSpPr>
        <dsp:cNvPr id="0" name=""/>
        <dsp:cNvSpPr/>
      </dsp:nvSpPr>
      <dsp:spPr>
        <a:xfrm>
          <a:off x="460057" y="2659856"/>
          <a:ext cx="1594485" cy="8858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Arial" pitchFamily="34" charset="0"/>
              <a:cs typeface="Arial" pitchFamily="34" charset="0"/>
            </a:rPr>
            <a:t>Dragon Capital </a:t>
          </a:r>
          <a:endParaRPr lang="en-US" sz="1900" b="1" kern="1200" dirty="0">
            <a:latin typeface="Arial" pitchFamily="34" charset="0"/>
            <a:cs typeface="Arial" pitchFamily="34" charset="0"/>
          </a:endParaRPr>
        </a:p>
      </dsp:txBody>
      <dsp:txXfrm>
        <a:off x="486002" y="2685801"/>
        <a:ext cx="1542595" cy="833935"/>
      </dsp:txXfrm>
    </dsp:sp>
    <dsp:sp modelId="{A4F47910-1926-49BC-BB18-7D8837D05A26}">
      <dsp:nvSpPr>
        <dsp:cNvPr id="0" name=""/>
        <dsp:cNvSpPr/>
      </dsp:nvSpPr>
      <dsp:spPr>
        <a:xfrm rot="5400000">
          <a:off x="1091207" y="3567826"/>
          <a:ext cx="332184" cy="3986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20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1137713" y="3601045"/>
        <a:ext cx="239173" cy="232529"/>
      </dsp:txXfrm>
    </dsp:sp>
    <dsp:sp modelId="{40129FEA-1923-4CC5-81BF-9509D4E74DE3}">
      <dsp:nvSpPr>
        <dsp:cNvPr id="0" name=""/>
        <dsp:cNvSpPr/>
      </dsp:nvSpPr>
      <dsp:spPr>
        <a:xfrm>
          <a:off x="460057" y="3988593"/>
          <a:ext cx="1594485" cy="8858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20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Arial" pitchFamily="34" charset="0"/>
              <a:cs typeface="Arial" pitchFamily="34" charset="0"/>
            </a:rPr>
            <a:t>HAGL</a:t>
          </a:r>
          <a:endParaRPr lang="en-US" sz="1900" b="1" kern="1200" dirty="0">
            <a:latin typeface="Arial" pitchFamily="34" charset="0"/>
            <a:cs typeface="Arial" pitchFamily="34" charset="0"/>
          </a:endParaRPr>
        </a:p>
      </dsp:txBody>
      <dsp:txXfrm>
        <a:off x="486002" y="4014538"/>
        <a:ext cx="1542595" cy="833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1C963-BE94-4242-83A2-967832FA28E0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962E6-3CC1-4233-9B6B-DAC227DC4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51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17D0DA-63B1-4C72-BFBC-20785D68BA30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E608F31-AFFF-4A86-A0CF-9CB274841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0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8F31-AFFF-4A86-A0CF-9CB274841F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89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8F31-AFFF-4A86-A0CF-9CB274841F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00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8F31-AFFF-4A86-A0CF-9CB274841F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87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8F31-AFFF-4A86-A0CF-9CB274841F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61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8F31-AFFF-4A86-A0CF-9CB274841F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21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C69D6-AA68-4D08-B60A-759A0469C49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C417-D8C5-4516-B190-AC4DDD60F618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FE98-8B14-499E-8757-1B0CAB265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7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C417-D8C5-4516-B190-AC4DDD60F618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FE98-8B14-499E-8757-1B0CAB265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6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C417-D8C5-4516-B190-AC4DDD60F618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FE98-8B14-499E-8757-1B0CAB265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7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C417-D8C5-4516-B190-AC4DDD60F618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FE98-8B14-499E-8757-1B0CAB265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56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C417-D8C5-4516-B190-AC4DDD60F618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FE98-8B14-499E-8757-1B0CAB265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7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C417-D8C5-4516-B190-AC4DDD60F618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FE98-8B14-499E-8757-1B0CAB265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57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C417-D8C5-4516-B190-AC4DDD60F618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FE98-8B14-499E-8757-1B0CAB265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22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C417-D8C5-4516-B190-AC4DDD60F618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FE98-8B14-499E-8757-1B0CAB265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7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C417-D8C5-4516-B190-AC4DDD60F618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FE98-8B14-499E-8757-1B0CAB265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66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C417-D8C5-4516-B190-AC4DDD60F618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FE98-8B14-499E-8757-1B0CAB265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2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C417-D8C5-4516-B190-AC4DDD60F618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FE98-8B14-499E-8757-1B0CAB265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1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FC417-D8C5-4516-B190-AC4DDD60F618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1FE98-8B14-499E-8757-1B0CAB265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1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67695"/>
            <a:ext cx="8458199" cy="128992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Impact Assessment of HAGL Project on Indigenous Communities</a:t>
            </a:r>
            <a:endParaRPr lang="en-US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1485" y="5777345"/>
            <a:ext cx="3696196" cy="900856"/>
          </a:xfrm>
        </p:spPr>
        <p:txBody>
          <a:bodyPr>
            <a:noAutofit/>
          </a:bodyPr>
          <a:lstStyle/>
          <a:p>
            <a:pPr algn="r"/>
            <a:r>
              <a:rPr lang="en-US" sz="2000" smtClean="0">
                <a:latin typeface="Arial" pitchFamily="34" charset="0"/>
                <a:cs typeface="Arial" pitchFamily="34" charset="0"/>
              </a:rPr>
              <a:t>Presented by Thuon Ratha</a:t>
            </a:r>
          </a:p>
          <a:p>
            <a:pPr algn="r"/>
            <a:r>
              <a:rPr lang="en-US" sz="2000" smtClean="0">
                <a:latin typeface="Arial" pitchFamily="34" charset="0"/>
                <a:cs typeface="Arial" pitchFamily="34" charset="0"/>
              </a:rPr>
              <a:t>October 06, 2014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D:\Thun Ratha\original photos\IMG_00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318" y="2784453"/>
            <a:ext cx="4114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Thun Ratha\original photos\IMG_013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2889" y="2784453"/>
            <a:ext cx="4114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EC\data\EC logo\EC logo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56"/>
            <a:ext cx="3115992" cy="12463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614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665" y="849086"/>
            <a:ext cx="8520535" cy="555171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Communal losses: </a:t>
            </a:r>
            <a:r>
              <a:rPr lang="en-US" sz="2400" dirty="0" smtClean="0">
                <a:solidFill>
                  <a:srgbClr val="FF0000"/>
                </a:solidFill>
              </a:rPr>
              <a:t>no compensation </a:t>
            </a:r>
          </a:p>
          <a:p>
            <a:r>
              <a:rPr lang="en-US" sz="2400" dirty="0" smtClean="0"/>
              <a:t>Household losses: </a:t>
            </a:r>
            <a:r>
              <a:rPr lang="en-US" sz="2400" dirty="0" smtClean="0">
                <a:solidFill>
                  <a:srgbClr val="FF0000"/>
                </a:solidFill>
              </a:rPr>
              <a:t>compensated for loss of individual plots, “Purchase Offer” and “Replacement land”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318665" y="114796"/>
            <a:ext cx="8291935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Compensation </a:t>
            </a:r>
            <a:r>
              <a:rPr lang="km-KH" sz="36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5073505"/>
              </p:ext>
            </p:extLst>
          </p:nvPr>
        </p:nvGraphicFramePr>
        <p:xfrm>
          <a:off x="457200" y="2133600"/>
          <a:ext cx="8305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1747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27" y="1070766"/>
            <a:ext cx="8229600" cy="799603"/>
          </a:xfrm>
        </p:spPr>
        <p:txBody>
          <a:bodyPr>
            <a:normAutofit fontScale="70000" lnSpcReduction="20000"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Approx. 50% of HHs interviewed received compensation but &gt;90% of them was unhappy with the compensation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318665" y="184071"/>
            <a:ext cx="8291935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Compensation </a:t>
            </a:r>
            <a:r>
              <a:rPr lang="km-KH" sz="32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022760"/>
            <a:ext cx="8229600" cy="4301840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Reasons for selling &amp; accepting replacement land:</a:t>
            </a:r>
          </a:p>
          <a:p>
            <a:pPr lvl="1">
              <a:buFont typeface="Courier New" pitchFamily="49" charset="0"/>
              <a:buChar char="o"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Land would be taken regardless. 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Land was surrounded by rubber plantation. 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They would be fined for destruction of rubber trees. 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Land was the state land granted to the company.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They were afraid of getting nothing if they refused compensation.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The company was little by little encroach onto their land. 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523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512635" y="87086"/>
            <a:ext cx="8291935" cy="979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Impacts: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Right to food</a:t>
            </a:r>
            <a:r>
              <a:rPr lang="km-KH" sz="32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904419619"/>
              </p:ext>
            </p:extLst>
          </p:nvPr>
        </p:nvGraphicFramePr>
        <p:xfrm>
          <a:off x="609600" y="990600"/>
          <a:ext cx="8153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3795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635067347"/>
              </p:ext>
            </p:extLst>
          </p:nvPr>
        </p:nvGraphicFramePr>
        <p:xfrm>
          <a:off x="533400" y="1143000"/>
          <a:ext cx="8077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Grp="1"/>
          </p:cNvSpPr>
          <p:nvPr/>
        </p:nvSpPr>
        <p:spPr>
          <a:xfrm>
            <a:off x="443360" y="128651"/>
            <a:ext cx="8291935" cy="979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Impacts: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Livelihoods </a:t>
            </a:r>
            <a:r>
              <a:rPr lang="km-KH" sz="32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29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318665" y="87086"/>
            <a:ext cx="8291935" cy="979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Impacts: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Livelihoods </a:t>
            </a:r>
            <a:r>
              <a:rPr lang="km-KH" sz="32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003081048"/>
              </p:ext>
            </p:extLst>
          </p:nvPr>
        </p:nvGraphicFramePr>
        <p:xfrm>
          <a:off x="457200" y="914400"/>
          <a:ext cx="83058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609600" y="3124200"/>
            <a:ext cx="4724400" cy="2209800"/>
          </a:xfrm>
          <a:prstGeom prst="rect">
            <a:avLst/>
          </a:prstGeom>
          <a:noFill/>
          <a:ln>
            <a:solidFill>
              <a:srgbClr val="6CF1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981200"/>
            <a:ext cx="4724400" cy="533400"/>
          </a:xfrm>
          <a:prstGeom prst="rect">
            <a:avLst/>
          </a:prstGeom>
          <a:noFill/>
          <a:ln>
            <a:solidFill>
              <a:srgbClr val="6CF1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891" y="1503220"/>
            <a:ext cx="4724400" cy="47798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6471" y="2514600"/>
            <a:ext cx="4724400" cy="533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21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Thun Ratha\original photos\IMG_004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0894" y="3782297"/>
            <a:ext cx="4782703" cy="292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Thun Ratha\original photos\IMG_070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895" y="762000"/>
            <a:ext cx="4782702" cy="318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Thun Ratha\original photos\IMG_069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3597" y="762000"/>
            <a:ext cx="3965479" cy="594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/>
        </p:nvSpPr>
        <p:spPr>
          <a:xfrm>
            <a:off x="152405" y="3956"/>
            <a:ext cx="8291935" cy="979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Impacts: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Women’s livelihoods</a:t>
            </a:r>
            <a:r>
              <a:rPr lang="km-KH" sz="32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947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318665" y="87086"/>
            <a:ext cx="8596735" cy="979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Impacts: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Right to practice cultural and spiritual traditions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0109" y="1083621"/>
            <a:ext cx="8229600" cy="500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Sacred sites (spirit forest, burial ground &amp; other sacred sites)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607" y="1828801"/>
            <a:ext cx="4267200" cy="3505199"/>
            <a:chOff x="1828800" y="1600517"/>
            <a:chExt cx="5486401" cy="4012886"/>
          </a:xfrm>
        </p:grpSpPr>
        <p:pic>
          <p:nvPicPr>
            <p:cNvPr id="9" name="Picture 8" descr="D:\DW_rubber case\Photo-Rubber Case\2th trip\IMG_1819.JPG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1600517"/>
              <a:ext cx="5486400" cy="3656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1828800" y="5178380"/>
              <a:ext cx="5486401" cy="435023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Burial ground in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Chay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Thom village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72368" y="1828800"/>
            <a:ext cx="4259902" cy="3505199"/>
            <a:chOff x="1963421" y="-1579386"/>
            <a:chExt cx="7924801" cy="621704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3421" y="-1579386"/>
              <a:ext cx="7924801" cy="56344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1963421" y="3963689"/>
              <a:ext cx="7924801" cy="67397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Cleared spirit forest in Inn village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6640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1327269"/>
              </p:ext>
            </p:extLst>
          </p:nvPr>
        </p:nvGraphicFramePr>
        <p:xfrm>
          <a:off x="152398" y="1676399"/>
          <a:ext cx="8839201" cy="4724397"/>
        </p:xfrm>
        <a:graphic>
          <a:graphicData uri="http://schemas.openxmlformats.org/drawingml/2006/table">
            <a:tbl>
              <a:tblPr firstRow="1" firstCol="1" bandRow="1"/>
              <a:tblGrid>
                <a:gridCol w="2278145"/>
                <a:gridCol w="1640264"/>
                <a:gridCol w="1640264"/>
                <a:gridCol w="1640264"/>
                <a:gridCol w="1640264"/>
              </a:tblGrid>
              <a:tr h="10144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Village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Spirit forest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Burial ground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Chrab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Other sacred place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709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Inn 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9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Kak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9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Kam 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9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Kanat Thom 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709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Kresh 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9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Malik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9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Mass 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9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Muy 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9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Peng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9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Srae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Angkrong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3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/>
        </p:nvSpPr>
        <p:spPr>
          <a:xfrm>
            <a:off x="152400" y="87086"/>
            <a:ext cx="8839200" cy="979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Impacts: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Right to practice cultural and spiritual traditions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0109" y="1083621"/>
            <a:ext cx="8229600" cy="500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Loss/ destruction of sacred sites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497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318665" y="87087"/>
            <a:ext cx="8596735" cy="598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Impacts: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Right to practice cultural and spiritual traditions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2514" y="740788"/>
            <a:ext cx="8229600" cy="500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Traditional activities and livelihood practices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9630" y="1192523"/>
            <a:ext cx="4595133" cy="2561358"/>
            <a:chOff x="-36601" y="132097"/>
            <a:chExt cx="6285001" cy="4414503"/>
          </a:xfrm>
        </p:grpSpPr>
        <p:pic>
          <p:nvPicPr>
            <p:cNvPr id="7" name="Picture 2" descr="D:\Thun Ratha\original photos\IMG_0987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1000"/>
              <a:ext cx="6248400" cy="416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-36601" y="132097"/>
              <a:ext cx="6269182" cy="717001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Traditional house (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Kreung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ethnic group)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09693" y="3809300"/>
            <a:ext cx="4565070" cy="2870967"/>
            <a:chOff x="4488192" y="2133600"/>
            <a:chExt cx="4427208" cy="2942489"/>
          </a:xfrm>
        </p:grpSpPr>
        <p:pic>
          <p:nvPicPr>
            <p:cNvPr id="9" name="Picture 2" descr="D:\Thun Ratha\original photos\IMG_0195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1666" y="2133600"/>
              <a:ext cx="4413734" cy="2942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4488192" y="2133600"/>
              <a:ext cx="4413734" cy="35420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Strew for drinking wine jar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71747" y="1192523"/>
            <a:ext cx="3858490" cy="2561358"/>
            <a:chOff x="3616621" y="2358980"/>
            <a:chExt cx="4622522" cy="2991670"/>
          </a:xfrm>
        </p:grpSpPr>
        <p:pic>
          <p:nvPicPr>
            <p:cNvPr id="15" name="Picture 14" descr="https://fbcdn-sphotos-d-a.akamaihd.net/hphotos-ak-xpa1/v/t1.0-9/q84/p417x417/1471305_10200309386537768_994244657_n.jpg?oh=3e4de7cc7b13c349556e8a4856808b5b&amp;oe=548EF3BC&amp;__gda__=1419088015_976821c68bb12d235ace68452e795a03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6622" y="2374089"/>
              <a:ext cx="4622521" cy="29765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3616621" y="2358980"/>
              <a:ext cx="4622521" cy="47420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Materials for making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Kapha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77254" y="3827594"/>
            <a:ext cx="3866838" cy="2862088"/>
            <a:chOff x="2521532" y="2799488"/>
            <a:chExt cx="4204855" cy="3018227"/>
          </a:xfrm>
        </p:grpSpPr>
        <p:pic>
          <p:nvPicPr>
            <p:cNvPr id="12" name="Picture 11" descr="F:\Photos and Video of feedback trip in RK on Aug 15-23, 2014\Photo Lida take land tittle at Chamkar Aug 29, 14\IMG_0760.JPG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1532" y="2998315"/>
              <a:ext cx="4191000" cy="2819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2521532" y="2799488"/>
              <a:ext cx="4204855" cy="397652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Chamka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(shifting cultivation plot)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3244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2014_02_04\8_00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20" y="838200"/>
            <a:ext cx="7890707" cy="6019800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621320" y="1676400"/>
            <a:ext cx="13716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76312" y="1790700"/>
            <a:ext cx="1752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Hoang </a:t>
            </a:r>
            <a:r>
              <a:rPr lang="en-US" sz="2000" dirty="0" err="1" smtClean="0">
                <a:solidFill>
                  <a:srgbClr val="C00000"/>
                </a:solidFill>
              </a:rPr>
              <a:t>Anh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rgbClr val="C00000"/>
                </a:solidFill>
              </a:rPr>
              <a:t>Ou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Yadav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665844" y="3338733"/>
            <a:ext cx="5512972" cy="465406"/>
          </a:xfrm>
          <a:custGeom>
            <a:avLst/>
            <a:gdLst>
              <a:gd name="connsiteX0" fmla="*/ 0 w 5521570"/>
              <a:gd name="connsiteY0" fmla="*/ 363415 h 471267"/>
              <a:gd name="connsiteX1" fmla="*/ 70338 w 5521570"/>
              <a:gd name="connsiteY1" fmla="*/ 433754 h 471267"/>
              <a:gd name="connsiteX2" fmla="*/ 70338 w 5521570"/>
              <a:gd name="connsiteY2" fmla="*/ 433754 h 471267"/>
              <a:gd name="connsiteX3" fmla="*/ 267286 w 5521570"/>
              <a:gd name="connsiteY3" fmla="*/ 405618 h 471267"/>
              <a:gd name="connsiteX4" fmla="*/ 379828 w 5521570"/>
              <a:gd name="connsiteY4" fmla="*/ 419686 h 471267"/>
              <a:gd name="connsiteX5" fmla="*/ 548640 w 5521570"/>
              <a:gd name="connsiteY5" fmla="*/ 433754 h 471267"/>
              <a:gd name="connsiteX6" fmla="*/ 604911 w 5521570"/>
              <a:gd name="connsiteY6" fmla="*/ 391550 h 471267"/>
              <a:gd name="connsiteX7" fmla="*/ 773723 w 5521570"/>
              <a:gd name="connsiteY7" fmla="*/ 405618 h 471267"/>
              <a:gd name="connsiteX8" fmla="*/ 956603 w 5521570"/>
              <a:gd name="connsiteY8" fmla="*/ 405618 h 471267"/>
              <a:gd name="connsiteX9" fmla="*/ 1463040 w 5521570"/>
              <a:gd name="connsiteY9" fmla="*/ 377483 h 471267"/>
              <a:gd name="connsiteX10" fmla="*/ 1702191 w 5521570"/>
              <a:gd name="connsiteY10" fmla="*/ 433754 h 471267"/>
              <a:gd name="connsiteX11" fmla="*/ 2166425 w 5521570"/>
              <a:gd name="connsiteY11" fmla="*/ 419686 h 471267"/>
              <a:gd name="connsiteX12" fmla="*/ 2433711 w 5521570"/>
              <a:gd name="connsiteY12" fmla="*/ 461889 h 471267"/>
              <a:gd name="connsiteX13" fmla="*/ 2912012 w 5521570"/>
              <a:gd name="connsiteY13" fmla="*/ 363415 h 471267"/>
              <a:gd name="connsiteX14" fmla="*/ 3334043 w 5521570"/>
              <a:gd name="connsiteY14" fmla="*/ 391550 h 471267"/>
              <a:gd name="connsiteX15" fmla="*/ 3671668 w 5521570"/>
              <a:gd name="connsiteY15" fmla="*/ 391550 h 471267"/>
              <a:gd name="connsiteX16" fmla="*/ 3967089 w 5521570"/>
              <a:gd name="connsiteY16" fmla="*/ 363415 h 471267"/>
              <a:gd name="connsiteX17" fmla="*/ 4220308 w 5521570"/>
              <a:gd name="connsiteY17" fmla="*/ 405618 h 471267"/>
              <a:gd name="connsiteX18" fmla="*/ 4557932 w 5521570"/>
              <a:gd name="connsiteY18" fmla="*/ 307144 h 471267"/>
              <a:gd name="connsiteX19" fmla="*/ 4797083 w 5521570"/>
              <a:gd name="connsiteY19" fmla="*/ 307144 h 471267"/>
              <a:gd name="connsiteX20" fmla="*/ 5064369 w 5521570"/>
              <a:gd name="connsiteY20" fmla="*/ 264941 h 471267"/>
              <a:gd name="connsiteX21" fmla="*/ 5458265 w 5521570"/>
              <a:gd name="connsiteY21" fmla="*/ 321212 h 471267"/>
              <a:gd name="connsiteX22" fmla="*/ 5444197 w 5521570"/>
              <a:gd name="connsiteY22" fmla="*/ 152400 h 471267"/>
              <a:gd name="connsiteX23" fmla="*/ 5401994 w 5521570"/>
              <a:gd name="connsiteY23" fmla="*/ 110197 h 471267"/>
              <a:gd name="connsiteX24" fmla="*/ 5387926 w 5521570"/>
              <a:gd name="connsiteY24" fmla="*/ 53926 h 471267"/>
              <a:gd name="connsiteX25" fmla="*/ 5247249 w 5521570"/>
              <a:gd name="connsiteY25" fmla="*/ 67994 h 471267"/>
              <a:gd name="connsiteX26" fmla="*/ 5092505 w 5521570"/>
              <a:gd name="connsiteY26" fmla="*/ 25790 h 471267"/>
              <a:gd name="connsiteX27" fmla="*/ 4839286 w 5521570"/>
              <a:gd name="connsiteY27" fmla="*/ 53926 h 471267"/>
              <a:gd name="connsiteX28" fmla="*/ 4726745 w 5521570"/>
              <a:gd name="connsiteY28" fmla="*/ 53926 h 471267"/>
              <a:gd name="connsiteX29" fmla="*/ 4403188 w 5521570"/>
              <a:gd name="connsiteY29" fmla="*/ 39858 h 471267"/>
              <a:gd name="connsiteX30" fmla="*/ 4220308 w 5521570"/>
              <a:gd name="connsiteY30" fmla="*/ 25790 h 471267"/>
              <a:gd name="connsiteX31" fmla="*/ 4149969 w 5521570"/>
              <a:gd name="connsiteY31" fmla="*/ 11723 h 471267"/>
              <a:gd name="connsiteX32" fmla="*/ 3587262 w 5521570"/>
              <a:gd name="connsiteY32" fmla="*/ 96129 h 471267"/>
              <a:gd name="connsiteX33" fmla="*/ 3418449 w 5521570"/>
              <a:gd name="connsiteY33" fmla="*/ 96129 h 471267"/>
              <a:gd name="connsiteX34" fmla="*/ 3263705 w 5521570"/>
              <a:gd name="connsiteY34" fmla="*/ 124264 h 471267"/>
              <a:gd name="connsiteX35" fmla="*/ 3151163 w 5521570"/>
              <a:gd name="connsiteY35" fmla="*/ 53926 h 471267"/>
              <a:gd name="connsiteX36" fmla="*/ 2996418 w 5521570"/>
              <a:gd name="connsiteY36" fmla="*/ 124264 h 471267"/>
              <a:gd name="connsiteX37" fmla="*/ 2743200 w 5521570"/>
              <a:gd name="connsiteY37" fmla="*/ 110197 h 471267"/>
              <a:gd name="connsiteX38" fmla="*/ 2278966 w 5521570"/>
              <a:gd name="connsiteY38" fmla="*/ 152400 h 471267"/>
              <a:gd name="connsiteX39" fmla="*/ 2096086 w 5521570"/>
              <a:gd name="connsiteY39" fmla="*/ 96129 h 471267"/>
              <a:gd name="connsiteX40" fmla="*/ 1856935 w 5521570"/>
              <a:gd name="connsiteY40" fmla="*/ 138332 h 471267"/>
              <a:gd name="connsiteX41" fmla="*/ 1547446 w 5521570"/>
              <a:gd name="connsiteY41" fmla="*/ 138332 h 471267"/>
              <a:gd name="connsiteX42" fmla="*/ 1266092 w 5521570"/>
              <a:gd name="connsiteY42" fmla="*/ 138332 h 471267"/>
              <a:gd name="connsiteX43" fmla="*/ 1026942 w 5521570"/>
              <a:gd name="connsiteY43" fmla="*/ 82061 h 471267"/>
              <a:gd name="connsiteX44" fmla="*/ 717452 w 5521570"/>
              <a:gd name="connsiteY44" fmla="*/ 138332 h 471267"/>
              <a:gd name="connsiteX45" fmla="*/ 464234 w 5521570"/>
              <a:gd name="connsiteY45" fmla="*/ 110197 h 471267"/>
              <a:gd name="connsiteX46" fmla="*/ 196948 w 5521570"/>
              <a:gd name="connsiteY46" fmla="*/ 110197 h 471267"/>
              <a:gd name="connsiteX47" fmla="*/ 70338 w 5521570"/>
              <a:gd name="connsiteY47" fmla="*/ 110197 h 471267"/>
              <a:gd name="connsiteX48" fmla="*/ 42203 w 5521570"/>
              <a:gd name="connsiteY48" fmla="*/ 194603 h 471267"/>
              <a:gd name="connsiteX49" fmla="*/ 0 w 5521570"/>
              <a:gd name="connsiteY49" fmla="*/ 363415 h 471267"/>
              <a:gd name="connsiteX0" fmla="*/ 0 w 5521570"/>
              <a:gd name="connsiteY0" fmla="*/ 363415 h 471267"/>
              <a:gd name="connsiteX1" fmla="*/ 70338 w 5521570"/>
              <a:gd name="connsiteY1" fmla="*/ 433754 h 471267"/>
              <a:gd name="connsiteX2" fmla="*/ 70338 w 5521570"/>
              <a:gd name="connsiteY2" fmla="*/ 433754 h 471267"/>
              <a:gd name="connsiteX3" fmla="*/ 267286 w 5521570"/>
              <a:gd name="connsiteY3" fmla="*/ 405618 h 471267"/>
              <a:gd name="connsiteX4" fmla="*/ 379828 w 5521570"/>
              <a:gd name="connsiteY4" fmla="*/ 419686 h 471267"/>
              <a:gd name="connsiteX5" fmla="*/ 548640 w 5521570"/>
              <a:gd name="connsiteY5" fmla="*/ 433754 h 471267"/>
              <a:gd name="connsiteX6" fmla="*/ 604911 w 5521570"/>
              <a:gd name="connsiteY6" fmla="*/ 391550 h 471267"/>
              <a:gd name="connsiteX7" fmla="*/ 773723 w 5521570"/>
              <a:gd name="connsiteY7" fmla="*/ 405618 h 471267"/>
              <a:gd name="connsiteX8" fmla="*/ 956603 w 5521570"/>
              <a:gd name="connsiteY8" fmla="*/ 405618 h 471267"/>
              <a:gd name="connsiteX9" fmla="*/ 1463040 w 5521570"/>
              <a:gd name="connsiteY9" fmla="*/ 377483 h 471267"/>
              <a:gd name="connsiteX10" fmla="*/ 1702191 w 5521570"/>
              <a:gd name="connsiteY10" fmla="*/ 433754 h 471267"/>
              <a:gd name="connsiteX11" fmla="*/ 2166425 w 5521570"/>
              <a:gd name="connsiteY11" fmla="*/ 419686 h 471267"/>
              <a:gd name="connsiteX12" fmla="*/ 2433711 w 5521570"/>
              <a:gd name="connsiteY12" fmla="*/ 461889 h 471267"/>
              <a:gd name="connsiteX13" fmla="*/ 2912012 w 5521570"/>
              <a:gd name="connsiteY13" fmla="*/ 363415 h 471267"/>
              <a:gd name="connsiteX14" fmla="*/ 3334043 w 5521570"/>
              <a:gd name="connsiteY14" fmla="*/ 391550 h 471267"/>
              <a:gd name="connsiteX15" fmla="*/ 3671668 w 5521570"/>
              <a:gd name="connsiteY15" fmla="*/ 391550 h 471267"/>
              <a:gd name="connsiteX16" fmla="*/ 3967089 w 5521570"/>
              <a:gd name="connsiteY16" fmla="*/ 363415 h 471267"/>
              <a:gd name="connsiteX17" fmla="*/ 4220308 w 5521570"/>
              <a:gd name="connsiteY17" fmla="*/ 405618 h 471267"/>
              <a:gd name="connsiteX18" fmla="*/ 4582556 w 5521570"/>
              <a:gd name="connsiteY18" fmla="*/ 340359 h 471267"/>
              <a:gd name="connsiteX19" fmla="*/ 4797083 w 5521570"/>
              <a:gd name="connsiteY19" fmla="*/ 307144 h 471267"/>
              <a:gd name="connsiteX20" fmla="*/ 5064369 w 5521570"/>
              <a:gd name="connsiteY20" fmla="*/ 264941 h 471267"/>
              <a:gd name="connsiteX21" fmla="*/ 5458265 w 5521570"/>
              <a:gd name="connsiteY21" fmla="*/ 321212 h 471267"/>
              <a:gd name="connsiteX22" fmla="*/ 5444197 w 5521570"/>
              <a:gd name="connsiteY22" fmla="*/ 152400 h 471267"/>
              <a:gd name="connsiteX23" fmla="*/ 5401994 w 5521570"/>
              <a:gd name="connsiteY23" fmla="*/ 110197 h 471267"/>
              <a:gd name="connsiteX24" fmla="*/ 5387926 w 5521570"/>
              <a:gd name="connsiteY24" fmla="*/ 53926 h 471267"/>
              <a:gd name="connsiteX25" fmla="*/ 5247249 w 5521570"/>
              <a:gd name="connsiteY25" fmla="*/ 67994 h 471267"/>
              <a:gd name="connsiteX26" fmla="*/ 5092505 w 5521570"/>
              <a:gd name="connsiteY26" fmla="*/ 25790 h 471267"/>
              <a:gd name="connsiteX27" fmla="*/ 4839286 w 5521570"/>
              <a:gd name="connsiteY27" fmla="*/ 53926 h 471267"/>
              <a:gd name="connsiteX28" fmla="*/ 4726745 w 5521570"/>
              <a:gd name="connsiteY28" fmla="*/ 53926 h 471267"/>
              <a:gd name="connsiteX29" fmla="*/ 4403188 w 5521570"/>
              <a:gd name="connsiteY29" fmla="*/ 39858 h 471267"/>
              <a:gd name="connsiteX30" fmla="*/ 4220308 w 5521570"/>
              <a:gd name="connsiteY30" fmla="*/ 25790 h 471267"/>
              <a:gd name="connsiteX31" fmla="*/ 4149969 w 5521570"/>
              <a:gd name="connsiteY31" fmla="*/ 11723 h 471267"/>
              <a:gd name="connsiteX32" fmla="*/ 3587262 w 5521570"/>
              <a:gd name="connsiteY32" fmla="*/ 96129 h 471267"/>
              <a:gd name="connsiteX33" fmla="*/ 3418449 w 5521570"/>
              <a:gd name="connsiteY33" fmla="*/ 96129 h 471267"/>
              <a:gd name="connsiteX34" fmla="*/ 3263705 w 5521570"/>
              <a:gd name="connsiteY34" fmla="*/ 124264 h 471267"/>
              <a:gd name="connsiteX35" fmla="*/ 3151163 w 5521570"/>
              <a:gd name="connsiteY35" fmla="*/ 53926 h 471267"/>
              <a:gd name="connsiteX36" fmla="*/ 2996418 w 5521570"/>
              <a:gd name="connsiteY36" fmla="*/ 124264 h 471267"/>
              <a:gd name="connsiteX37" fmla="*/ 2743200 w 5521570"/>
              <a:gd name="connsiteY37" fmla="*/ 110197 h 471267"/>
              <a:gd name="connsiteX38" fmla="*/ 2278966 w 5521570"/>
              <a:gd name="connsiteY38" fmla="*/ 152400 h 471267"/>
              <a:gd name="connsiteX39" fmla="*/ 2096086 w 5521570"/>
              <a:gd name="connsiteY39" fmla="*/ 96129 h 471267"/>
              <a:gd name="connsiteX40" fmla="*/ 1856935 w 5521570"/>
              <a:gd name="connsiteY40" fmla="*/ 138332 h 471267"/>
              <a:gd name="connsiteX41" fmla="*/ 1547446 w 5521570"/>
              <a:gd name="connsiteY41" fmla="*/ 138332 h 471267"/>
              <a:gd name="connsiteX42" fmla="*/ 1266092 w 5521570"/>
              <a:gd name="connsiteY42" fmla="*/ 138332 h 471267"/>
              <a:gd name="connsiteX43" fmla="*/ 1026942 w 5521570"/>
              <a:gd name="connsiteY43" fmla="*/ 82061 h 471267"/>
              <a:gd name="connsiteX44" fmla="*/ 717452 w 5521570"/>
              <a:gd name="connsiteY44" fmla="*/ 138332 h 471267"/>
              <a:gd name="connsiteX45" fmla="*/ 464234 w 5521570"/>
              <a:gd name="connsiteY45" fmla="*/ 110197 h 471267"/>
              <a:gd name="connsiteX46" fmla="*/ 196948 w 5521570"/>
              <a:gd name="connsiteY46" fmla="*/ 110197 h 471267"/>
              <a:gd name="connsiteX47" fmla="*/ 70338 w 5521570"/>
              <a:gd name="connsiteY47" fmla="*/ 110197 h 471267"/>
              <a:gd name="connsiteX48" fmla="*/ 42203 w 5521570"/>
              <a:gd name="connsiteY48" fmla="*/ 194603 h 471267"/>
              <a:gd name="connsiteX49" fmla="*/ 0 w 5521570"/>
              <a:gd name="connsiteY49" fmla="*/ 363415 h 471267"/>
              <a:gd name="connsiteX0" fmla="*/ 0 w 5512972"/>
              <a:gd name="connsiteY0" fmla="*/ 363415 h 471267"/>
              <a:gd name="connsiteX1" fmla="*/ 70338 w 5512972"/>
              <a:gd name="connsiteY1" fmla="*/ 433754 h 471267"/>
              <a:gd name="connsiteX2" fmla="*/ 70338 w 5512972"/>
              <a:gd name="connsiteY2" fmla="*/ 433754 h 471267"/>
              <a:gd name="connsiteX3" fmla="*/ 267286 w 5512972"/>
              <a:gd name="connsiteY3" fmla="*/ 405618 h 471267"/>
              <a:gd name="connsiteX4" fmla="*/ 379828 w 5512972"/>
              <a:gd name="connsiteY4" fmla="*/ 419686 h 471267"/>
              <a:gd name="connsiteX5" fmla="*/ 548640 w 5512972"/>
              <a:gd name="connsiteY5" fmla="*/ 433754 h 471267"/>
              <a:gd name="connsiteX6" fmla="*/ 604911 w 5512972"/>
              <a:gd name="connsiteY6" fmla="*/ 391550 h 471267"/>
              <a:gd name="connsiteX7" fmla="*/ 773723 w 5512972"/>
              <a:gd name="connsiteY7" fmla="*/ 405618 h 471267"/>
              <a:gd name="connsiteX8" fmla="*/ 956603 w 5512972"/>
              <a:gd name="connsiteY8" fmla="*/ 405618 h 471267"/>
              <a:gd name="connsiteX9" fmla="*/ 1463040 w 5512972"/>
              <a:gd name="connsiteY9" fmla="*/ 377483 h 471267"/>
              <a:gd name="connsiteX10" fmla="*/ 1702191 w 5512972"/>
              <a:gd name="connsiteY10" fmla="*/ 433754 h 471267"/>
              <a:gd name="connsiteX11" fmla="*/ 2166425 w 5512972"/>
              <a:gd name="connsiteY11" fmla="*/ 419686 h 471267"/>
              <a:gd name="connsiteX12" fmla="*/ 2433711 w 5512972"/>
              <a:gd name="connsiteY12" fmla="*/ 461889 h 471267"/>
              <a:gd name="connsiteX13" fmla="*/ 2912012 w 5512972"/>
              <a:gd name="connsiteY13" fmla="*/ 363415 h 471267"/>
              <a:gd name="connsiteX14" fmla="*/ 3334043 w 5512972"/>
              <a:gd name="connsiteY14" fmla="*/ 391550 h 471267"/>
              <a:gd name="connsiteX15" fmla="*/ 3671668 w 5512972"/>
              <a:gd name="connsiteY15" fmla="*/ 391550 h 471267"/>
              <a:gd name="connsiteX16" fmla="*/ 3967089 w 5512972"/>
              <a:gd name="connsiteY16" fmla="*/ 363415 h 471267"/>
              <a:gd name="connsiteX17" fmla="*/ 4220308 w 5512972"/>
              <a:gd name="connsiteY17" fmla="*/ 405618 h 471267"/>
              <a:gd name="connsiteX18" fmla="*/ 4582556 w 5512972"/>
              <a:gd name="connsiteY18" fmla="*/ 340359 h 471267"/>
              <a:gd name="connsiteX19" fmla="*/ 4797083 w 5512972"/>
              <a:gd name="connsiteY19" fmla="*/ 307144 h 471267"/>
              <a:gd name="connsiteX20" fmla="*/ 5115956 w 5512972"/>
              <a:gd name="connsiteY20" fmla="*/ 272287 h 471267"/>
              <a:gd name="connsiteX21" fmla="*/ 5458265 w 5512972"/>
              <a:gd name="connsiteY21" fmla="*/ 321212 h 471267"/>
              <a:gd name="connsiteX22" fmla="*/ 5444197 w 5512972"/>
              <a:gd name="connsiteY22" fmla="*/ 152400 h 471267"/>
              <a:gd name="connsiteX23" fmla="*/ 5401994 w 5512972"/>
              <a:gd name="connsiteY23" fmla="*/ 110197 h 471267"/>
              <a:gd name="connsiteX24" fmla="*/ 5387926 w 5512972"/>
              <a:gd name="connsiteY24" fmla="*/ 53926 h 471267"/>
              <a:gd name="connsiteX25" fmla="*/ 5247249 w 5512972"/>
              <a:gd name="connsiteY25" fmla="*/ 67994 h 471267"/>
              <a:gd name="connsiteX26" fmla="*/ 5092505 w 5512972"/>
              <a:gd name="connsiteY26" fmla="*/ 25790 h 471267"/>
              <a:gd name="connsiteX27" fmla="*/ 4839286 w 5512972"/>
              <a:gd name="connsiteY27" fmla="*/ 53926 h 471267"/>
              <a:gd name="connsiteX28" fmla="*/ 4726745 w 5512972"/>
              <a:gd name="connsiteY28" fmla="*/ 53926 h 471267"/>
              <a:gd name="connsiteX29" fmla="*/ 4403188 w 5512972"/>
              <a:gd name="connsiteY29" fmla="*/ 39858 h 471267"/>
              <a:gd name="connsiteX30" fmla="*/ 4220308 w 5512972"/>
              <a:gd name="connsiteY30" fmla="*/ 25790 h 471267"/>
              <a:gd name="connsiteX31" fmla="*/ 4149969 w 5512972"/>
              <a:gd name="connsiteY31" fmla="*/ 11723 h 471267"/>
              <a:gd name="connsiteX32" fmla="*/ 3587262 w 5512972"/>
              <a:gd name="connsiteY32" fmla="*/ 96129 h 471267"/>
              <a:gd name="connsiteX33" fmla="*/ 3418449 w 5512972"/>
              <a:gd name="connsiteY33" fmla="*/ 96129 h 471267"/>
              <a:gd name="connsiteX34" fmla="*/ 3263705 w 5512972"/>
              <a:gd name="connsiteY34" fmla="*/ 124264 h 471267"/>
              <a:gd name="connsiteX35" fmla="*/ 3151163 w 5512972"/>
              <a:gd name="connsiteY35" fmla="*/ 53926 h 471267"/>
              <a:gd name="connsiteX36" fmla="*/ 2996418 w 5512972"/>
              <a:gd name="connsiteY36" fmla="*/ 124264 h 471267"/>
              <a:gd name="connsiteX37" fmla="*/ 2743200 w 5512972"/>
              <a:gd name="connsiteY37" fmla="*/ 110197 h 471267"/>
              <a:gd name="connsiteX38" fmla="*/ 2278966 w 5512972"/>
              <a:gd name="connsiteY38" fmla="*/ 152400 h 471267"/>
              <a:gd name="connsiteX39" fmla="*/ 2096086 w 5512972"/>
              <a:gd name="connsiteY39" fmla="*/ 96129 h 471267"/>
              <a:gd name="connsiteX40" fmla="*/ 1856935 w 5512972"/>
              <a:gd name="connsiteY40" fmla="*/ 138332 h 471267"/>
              <a:gd name="connsiteX41" fmla="*/ 1547446 w 5512972"/>
              <a:gd name="connsiteY41" fmla="*/ 138332 h 471267"/>
              <a:gd name="connsiteX42" fmla="*/ 1266092 w 5512972"/>
              <a:gd name="connsiteY42" fmla="*/ 138332 h 471267"/>
              <a:gd name="connsiteX43" fmla="*/ 1026942 w 5512972"/>
              <a:gd name="connsiteY43" fmla="*/ 82061 h 471267"/>
              <a:gd name="connsiteX44" fmla="*/ 717452 w 5512972"/>
              <a:gd name="connsiteY44" fmla="*/ 138332 h 471267"/>
              <a:gd name="connsiteX45" fmla="*/ 464234 w 5512972"/>
              <a:gd name="connsiteY45" fmla="*/ 110197 h 471267"/>
              <a:gd name="connsiteX46" fmla="*/ 196948 w 5512972"/>
              <a:gd name="connsiteY46" fmla="*/ 110197 h 471267"/>
              <a:gd name="connsiteX47" fmla="*/ 70338 w 5512972"/>
              <a:gd name="connsiteY47" fmla="*/ 110197 h 471267"/>
              <a:gd name="connsiteX48" fmla="*/ 42203 w 5512972"/>
              <a:gd name="connsiteY48" fmla="*/ 194603 h 471267"/>
              <a:gd name="connsiteX49" fmla="*/ 0 w 5512972"/>
              <a:gd name="connsiteY49" fmla="*/ 363415 h 471267"/>
              <a:gd name="connsiteX0" fmla="*/ 0 w 5512972"/>
              <a:gd name="connsiteY0" fmla="*/ 363415 h 471267"/>
              <a:gd name="connsiteX1" fmla="*/ 70338 w 5512972"/>
              <a:gd name="connsiteY1" fmla="*/ 433754 h 471267"/>
              <a:gd name="connsiteX2" fmla="*/ 70338 w 5512972"/>
              <a:gd name="connsiteY2" fmla="*/ 433754 h 471267"/>
              <a:gd name="connsiteX3" fmla="*/ 267286 w 5512972"/>
              <a:gd name="connsiteY3" fmla="*/ 405618 h 471267"/>
              <a:gd name="connsiteX4" fmla="*/ 379828 w 5512972"/>
              <a:gd name="connsiteY4" fmla="*/ 419686 h 471267"/>
              <a:gd name="connsiteX5" fmla="*/ 548640 w 5512972"/>
              <a:gd name="connsiteY5" fmla="*/ 433754 h 471267"/>
              <a:gd name="connsiteX6" fmla="*/ 604911 w 5512972"/>
              <a:gd name="connsiteY6" fmla="*/ 391550 h 471267"/>
              <a:gd name="connsiteX7" fmla="*/ 773723 w 5512972"/>
              <a:gd name="connsiteY7" fmla="*/ 405618 h 471267"/>
              <a:gd name="connsiteX8" fmla="*/ 956603 w 5512972"/>
              <a:gd name="connsiteY8" fmla="*/ 405618 h 471267"/>
              <a:gd name="connsiteX9" fmla="*/ 1463040 w 5512972"/>
              <a:gd name="connsiteY9" fmla="*/ 377483 h 471267"/>
              <a:gd name="connsiteX10" fmla="*/ 1702191 w 5512972"/>
              <a:gd name="connsiteY10" fmla="*/ 433754 h 471267"/>
              <a:gd name="connsiteX11" fmla="*/ 2166425 w 5512972"/>
              <a:gd name="connsiteY11" fmla="*/ 419686 h 471267"/>
              <a:gd name="connsiteX12" fmla="*/ 2433711 w 5512972"/>
              <a:gd name="connsiteY12" fmla="*/ 461889 h 471267"/>
              <a:gd name="connsiteX13" fmla="*/ 2912012 w 5512972"/>
              <a:gd name="connsiteY13" fmla="*/ 363415 h 471267"/>
              <a:gd name="connsiteX14" fmla="*/ 3334043 w 5512972"/>
              <a:gd name="connsiteY14" fmla="*/ 391550 h 471267"/>
              <a:gd name="connsiteX15" fmla="*/ 3671668 w 5512972"/>
              <a:gd name="connsiteY15" fmla="*/ 391550 h 471267"/>
              <a:gd name="connsiteX16" fmla="*/ 3967089 w 5512972"/>
              <a:gd name="connsiteY16" fmla="*/ 363415 h 471267"/>
              <a:gd name="connsiteX17" fmla="*/ 4220308 w 5512972"/>
              <a:gd name="connsiteY17" fmla="*/ 405618 h 471267"/>
              <a:gd name="connsiteX18" fmla="*/ 4582556 w 5512972"/>
              <a:gd name="connsiteY18" fmla="*/ 340359 h 471267"/>
              <a:gd name="connsiteX19" fmla="*/ 4797083 w 5512972"/>
              <a:gd name="connsiteY19" fmla="*/ 307144 h 471267"/>
              <a:gd name="connsiteX20" fmla="*/ 5115956 w 5512972"/>
              <a:gd name="connsiteY20" fmla="*/ 272287 h 471267"/>
              <a:gd name="connsiteX21" fmla="*/ 5458265 w 5512972"/>
              <a:gd name="connsiteY21" fmla="*/ 321212 h 471267"/>
              <a:gd name="connsiteX22" fmla="*/ 5444197 w 5512972"/>
              <a:gd name="connsiteY22" fmla="*/ 152400 h 471267"/>
              <a:gd name="connsiteX23" fmla="*/ 5401994 w 5512972"/>
              <a:gd name="connsiteY23" fmla="*/ 110197 h 471267"/>
              <a:gd name="connsiteX24" fmla="*/ 5387926 w 5512972"/>
              <a:gd name="connsiteY24" fmla="*/ 53926 h 471267"/>
              <a:gd name="connsiteX25" fmla="*/ 5247249 w 5512972"/>
              <a:gd name="connsiteY25" fmla="*/ 67994 h 471267"/>
              <a:gd name="connsiteX26" fmla="*/ 5092505 w 5512972"/>
              <a:gd name="connsiteY26" fmla="*/ 25790 h 471267"/>
              <a:gd name="connsiteX27" fmla="*/ 4839286 w 5512972"/>
              <a:gd name="connsiteY27" fmla="*/ 53926 h 471267"/>
              <a:gd name="connsiteX28" fmla="*/ 4726745 w 5512972"/>
              <a:gd name="connsiteY28" fmla="*/ 53926 h 471267"/>
              <a:gd name="connsiteX29" fmla="*/ 4403188 w 5512972"/>
              <a:gd name="connsiteY29" fmla="*/ 39858 h 471267"/>
              <a:gd name="connsiteX30" fmla="*/ 4220308 w 5512972"/>
              <a:gd name="connsiteY30" fmla="*/ 25790 h 471267"/>
              <a:gd name="connsiteX31" fmla="*/ 4149969 w 5512972"/>
              <a:gd name="connsiteY31" fmla="*/ 11723 h 471267"/>
              <a:gd name="connsiteX32" fmla="*/ 3587262 w 5512972"/>
              <a:gd name="connsiteY32" fmla="*/ 96129 h 471267"/>
              <a:gd name="connsiteX33" fmla="*/ 3418449 w 5512972"/>
              <a:gd name="connsiteY33" fmla="*/ 96129 h 471267"/>
              <a:gd name="connsiteX34" fmla="*/ 3263705 w 5512972"/>
              <a:gd name="connsiteY34" fmla="*/ 124264 h 471267"/>
              <a:gd name="connsiteX35" fmla="*/ 3151163 w 5512972"/>
              <a:gd name="connsiteY35" fmla="*/ 53926 h 471267"/>
              <a:gd name="connsiteX36" fmla="*/ 2996418 w 5512972"/>
              <a:gd name="connsiteY36" fmla="*/ 124264 h 471267"/>
              <a:gd name="connsiteX37" fmla="*/ 2743200 w 5512972"/>
              <a:gd name="connsiteY37" fmla="*/ 110197 h 471267"/>
              <a:gd name="connsiteX38" fmla="*/ 2278966 w 5512972"/>
              <a:gd name="connsiteY38" fmla="*/ 152400 h 471267"/>
              <a:gd name="connsiteX39" fmla="*/ 2096086 w 5512972"/>
              <a:gd name="connsiteY39" fmla="*/ 96129 h 471267"/>
              <a:gd name="connsiteX40" fmla="*/ 1856935 w 5512972"/>
              <a:gd name="connsiteY40" fmla="*/ 138332 h 471267"/>
              <a:gd name="connsiteX41" fmla="*/ 1547446 w 5512972"/>
              <a:gd name="connsiteY41" fmla="*/ 138332 h 471267"/>
              <a:gd name="connsiteX42" fmla="*/ 1266092 w 5512972"/>
              <a:gd name="connsiteY42" fmla="*/ 138332 h 471267"/>
              <a:gd name="connsiteX43" fmla="*/ 1026942 w 5512972"/>
              <a:gd name="connsiteY43" fmla="*/ 82061 h 471267"/>
              <a:gd name="connsiteX44" fmla="*/ 717452 w 5512972"/>
              <a:gd name="connsiteY44" fmla="*/ 138332 h 471267"/>
              <a:gd name="connsiteX45" fmla="*/ 464234 w 5512972"/>
              <a:gd name="connsiteY45" fmla="*/ 110197 h 471267"/>
              <a:gd name="connsiteX46" fmla="*/ 196948 w 5512972"/>
              <a:gd name="connsiteY46" fmla="*/ 110197 h 471267"/>
              <a:gd name="connsiteX47" fmla="*/ 70338 w 5512972"/>
              <a:gd name="connsiteY47" fmla="*/ 110197 h 471267"/>
              <a:gd name="connsiteX48" fmla="*/ 42203 w 5512972"/>
              <a:gd name="connsiteY48" fmla="*/ 194603 h 471267"/>
              <a:gd name="connsiteX49" fmla="*/ 0 w 5512972"/>
              <a:gd name="connsiteY49" fmla="*/ 363415 h 471267"/>
              <a:gd name="connsiteX0" fmla="*/ 0 w 5512972"/>
              <a:gd name="connsiteY0" fmla="*/ 363415 h 471267"/>
              <a:gd name="connsiteX1" fmla="*/ 70338 w 5512972"/>
              <a:gd name="connsiteY1" fmla="*/ 433754 h 471267"/>
              <a:gd name="connsiteX2" fmla="*/ 70338 w 5512972"/>
              <a:gd name="connsiteY2" fmla="*/ 433754 h 471267"/>
              <a:gd name="connsiteX3" fmla="*/ 267286 w 5512972"/>
              <a:gd name="connsiteY3" fmla="*/ 405618 h 471267"/>
              <a:gd name="connsiteX4" fmla="*/ 379828 w 5512972"/>
              <a:gd name="connsiteY4" fmla="*/ 419686 h 471267"/>
              <a:gd name="connsiteX5" fmla="*/ 548640 w 5512972"/>
              <a:gd name="connsiteY5" fmla="*/ 433754 h 471267"/>
              <a:gd name="connsiteX6" fmla="*/ 604911 w 5512972"/>
              <a:gd name="connsiteY6" fmla="*/ 391550 h 471267"/>
              <a:gd name="connsiteX7" fmla="*/ 773723 w 5512972"/>
              <a:gd name="connsiteY7" fmla="*/ 405618 h 471267"/>
              <a:gd name="connsiteX8" fmla="*/ 956603 w 5512972"/>
              <a:gd name="connsiteY8" fmla="*/ 405618 h 471267"/>
              <a:gd name="connsiteX9" fmla="*/ 1463040 w 5512972"/>
              <a:gd name="connsiteY9" fmla="*/ 377483 h 471267"/>
              <a:gd name="connsiteX10" fmla="*/ 1702191 w 5512972"/>
              <a:gd name="connsiteY10" fmla="*/ 433754 h 471267"/>
              <a:gd name="connsiteX11" fmla="*/ 2166425 w 5512972"/>
              <a:gd name="connsiteY11" fmla="*/ 419686 h 471267"/>
              <a:gd name="connsiteX12" fmla="*/ 2433711 w 5512972"/>
              <a:gd name="connsiteY12" fmla="*/ 461889 h 471267"/>
              <a:gd name="connsiteX13" fmla="*/ 2912012 w 5512972"/>
              <a:gd name="connsiteY13" fmla="*/ 363415 h 471267"/>
              <a:gd name="connsiteX14" fmla="*/ 3334043 w 5512972"/>
              <a:gd name="connsiteY14" fmla="*/ 391550 h 471267"/>
              <a:gd name="connsiteX15" fmla="*/ 3671668 w 5512972"/>
              <a:gd name="connsiteY15" fmla="*/ 391550 h 471267"/>
              <a:gd name="connsiteX16" fmla="*/ 3967089 w 5512972"/>
              <a:gd name="connsiteY16" fmla="*/ 363415 h 471267"/>
              <a:gd name="connsiteX17" fmla="*/ 4220308 w 5512972"/>
              <a:gd name="connsiteY17" fmla="*/ 405618 h 471267"/>
              <a:gd name="connsiteX18" fmla="*/ 4582556 w 5512972"/>
              <a:gd name="connsiteY18" fmla="*/ 340359 h 471267"/>
              <a:gd name="connsiteX19" fmla="*/ 4797083 w 5512972"/>
              <a:gd name="connsiteY19" fmla="*/ 307144 h 471267"/>
              <a:gd name="connsiteX20" fmla="*/ 5115956 w 5512972"/>
              <a:gd name="connsiteY20" fmla="*/ 272287 h 471267"/>
              <a:gd name="connsiteX21" fmla="*/ 5458265 w 5512972"/>
              <a:gd name="connsiteY21" fmla="*/ 321212 h 471267"/>
              <a:gd name="connsiteX22" fmla="*/ 5444197 w 5512972"/>
              <a:gd name="connsiteY22" fmla="*/ 152400 h 471267"/>
              <a:gd name="connsiteX23" fmla="*/ 5401994 w 5512972"/>
              <a:gd name="connsiteY23" fmla="*/ 110197 h 471267"/>
              <a:gd name="connsiteX24" fmla="*/ 5387926 w 5512972"/>
              <a:gd name="connsiteY24" fmla="*/ 53926 h 471267"/>
              <a:gd name="connsiteX25" fmla="*/ 5247249 w 5512972"/>
              <a:gd name="connsiteY25" fmla="*/ 67994 h 471267"/>
              <a:gd name="connsiteX26" fmla="*/ 5092505 w 5512972"/>
              <a:gd name="connsiteY26" fmla="*/ 25790 h 471267"/>
              <a:gd name="connsiteX27" fmla="*/ 4839286 w 5512972"/>
              <a:gd name="connsiteY27" fmla="*/ 53926 h 471267"/>
              <a:gd name="connsiteX28" fmla="*/ 4726745 w 5512972"/>
              <a:gd name="connsiteY28" fmla="*/ 53926 h 471267"/>
              <a:gd name="connsiteX29" fmla="*/ 4403188 w 5512972"/>
              <a:gd name="connsiteY29" fmla="*/ 39858 h 471267"/>
              <a:gd name="connsiteX30" fmla="*/ 4220308 w 5512972"/>
              <a:gd name="connsiteY30" fmla="*/ 25790 h 471267"/>
              <a:gd name="connsiteX31" fmla="*/ 4149969 w 5512972"/>
              <a:gd name="connsiteY31" fmla="*/ 11723 h 471267"/>
              <a:gd name="connsiteX32" fmla="*/ 3587262 w 5512972"/>
              <a:gd name="connsiteY32" fmla="*/ 96129 h 471267"/>
              <a:gd name="connsiteX33" fmla="*/ 3418449 w 5512972"/>
              <a:gd name="connsiteY33" fmla="*/ 96129 h 471267"/>
              <a:gd name="connsiteX34" fmla="*/ 3263705 w 5512972"/>
              <a:gd name="connsiteY34" fmla="*/ 124264 h 471267"/>
              <a:gd name="connsiteX35" fmla="*/ 3151163 w 5512972"/>
              <a:gd name="connsiteY35" fmla="*/ 53926 h 471267"/>
              <a:gd name="connsiteX36" fmla="*/ 2996418 w 5512972"/>
              <a:gd name="connsiteY36" fmla="*/ 124264 h 471267"/>
              <a:gd name="connsiteX37" fmla="*/ 2743200 w 5512972"/>
              <a:gd name="connsiteY37" fmla="*/ 110197 h 471267"/>
              <a:gd name="connsiteX38" fmla="*/ 2278966 w 5512972"/>
              <a:gd name="connsiteY38" fmla="*/ 152400 h 471267"/>
              <a:gd name="connsiteX39" fmla="*/ 2096086 w 5512972"/>
              <a:gd name="connsiteY39" fmla="*/ 96129 h 471267"/>
              <a:gd name="connsiteX40" fmla="*/ 1856935 w 5512972"/>
              <a:gd name="connsiteY40" fmla="*/ 138332 h 471267"/>
              <a:gd name="connsiteX41" fmla="*/ 1547446 w 5512972"/>
              <a:gd name="connsiteY41" fmla="*/ 138332 h 471267"/>
              <a:gd name="connsiteX42" fmla="*/ 1266092 w 5512972"/>
              <a:gd name="connsiteY42" fmla="*/ 138332 h 471267"/>
              <a:gd name="connsiteX43" fmla="*/ 1026942 w 5512972"/>
              <a:gd name="connsiteY43" fmla="*/ 82061 h 471267"/>
              <a:gd name="connsiteX44" fmla="*/ 717452 w 5512972"/>
              <a:gd name="connsiteY44" fmla="*/ 138332 h 471267"/>
              <a:gd name="connsiteX45" fmla="*/ 464234 w 5512972"/>
              <a:gd name="connsiteY45" fmla="*/ 110197 h 471267"/>
              <a:gd name="connsiteX46" fmla="*/ 196948 w 5512972"/>
              <a:gd name="connsiteY46" fmla="*/ 110197 h 471267"/>
              <a:gd name="connsiteX47" fmla="*/ 70338 w 5512972"/>
              <a:gd name="connsiteY47" fmla="*/ 110197 h 471267"/>
              <a:gd name="connsiteX48" fmla="*/ 42203 w 5512972"/>
              <a:gd name="connsiteY48" fmla="*/ 194603 h 471267"/>
              <a:gd name="connsiteX49" fmla="*/ 0 w 5512972"/>
              <a:gd name="connsiteY49" fmla="*/ 363415 h 471267"/>
              <a:gd name="connsiteX0" fmla="*/ 0 w 5512972"/>
              <a:gd name="connsiteY0" fmla="*/ 363415 h 471267"/>
              <a:gd name="connsiteX1" fmla="*/ 70338 w 5512972"/>
              <a:gd name="connsiteY1" fmla="*/ 433754 h 471267"/>
              <a:gd name="connsiteX2" fmla="*/ 70338 w 5512972"/>
              <a:gd name="connsiteY2" fmla="*/ 433754 h 471267"/>
              <a:gd name="connsiteX3" fmla="*/ 267286 w 5512972"/>
              <a:gd name="connsiteY3" fmla="*/ 405618 h 471267"/>
              <a:gd name="connsiteX4" fmla="*/ 379828 w 5512972"/>
              <a:gd name="connsiteY4" fmla="*/ 419686 h 471267"/>
              <a:gd name="connsiteX5" fmla="*/ 548640 w 5512972"/>
              <a:gd name="connsiteY5" fmla="*/ 433754 h 471267"/>
              <a:gd name="connsiteX6" fmla="*/ 604911 w 5512972"/>
              <a:gd name="connsiteY6" fmla="*/ 391550 h 471267"/>
              <a:gd name="connsiteX7" fmla="*/ 773723 w 5512972"/>
              <a:gd name="connsiteY7" fmla="*/ 405618 h 471267"/>
              <a:gd name="connsiteX8" fmla="*/ 956603 w 5512972"/>
              <a:gd name="connsiteY8" fmla="*/ 405618 h 471267"/>
              <a:gd name="connsiteX9" fmla="*/ 1463040 w 5512972"/>
              <a:gd name="connsiteY9" fmla="*/ 377483 h 471267"/>
              <a:gd name="connsiteX10" fmla="*/ 1702191 w 5512972"/>
              <a:gd name="connsiteY10" fmla="*/ 433754 h 471267"/>
              <a:gd name="connsiteX11" fmla="*/ 2166425 w 5512972"/>
              <a:gd name="connsiteY11" fmla="*/ 419686 h 471267"/>
              <a:gd name="connsiteX12" fmla="*/ 2433711 w 5512972"/>
              <a:gd name="connsiteY12" fmla="*/ 461889 h 471267"/>
              <a:gd name="connsiteX13" fmla="*/ 2912012 w 5512972"/>
              <a:gd name="connsiteY13" fmla="*/ 363415 h 471267"/>
              <a:gd name="connsiteX14" fmla="*/ 3334043 w 5512972"/>
              <a:gd name="connsiteY14" fmla="*/ 391550 h 471267"/>
              <a:gd name="connsiteX15" fmla="*/ 3671668 w 5512972"/>
              <a:gd name="connsiteY15" fmla="*/ 391550 h 471267"/>
              <a:gd name="connsiteX16" fmla="*/ 3967089 w 5512972"/>
              <a:gd name="connsiteY16" fmla="*/ 363415 h 471267"/>
              <a:gd name="connsiteX17" fmla="*/ 4220308 w 5512972"/>
              <a:gd name="connsiteY17" fmla="*/ 405618 h 471267"/>
              <a:gd name="connsiteX18" fmla="*/ 4582556 w 5512972"/>
              <a:gd name="connsiteY18" fmla="*/ 340359 h 471267"/>
              <a:gd name="connsiteX19" fmla="*/ 4797083 w 5512972"/>
              <a:gd name="connsiteY19" fmla="*/ 307144 h 471267"/>
              <a:gd name="connsiteX20" fmla="*/ 5115956 w 5512972"/>
              <a:gd name="connsiteY20" fmla="*/ 272287 h 471267"/>
              <a:gd name="connsiteX21" fmla="*/ 5458265 w 5512972"/>
              <a:gd name="connsiteY21" fmla="*/ 321212 h 471267"/>
              <a:gd name="connsiteX22" fmla="*/ 5444197 w 5512972"/>
              <a:gd name="connsiteY22" fmla="*/ 152400 h 471267"/>
              <a:gd name="connsiteX23" fmla="*/ 5401994 w 5512972"/>
              <a:gd name="connsiteY23" fmla="*/ 110197 h 471267"/>
              <a:gd name="connsiteX24" fmla="*/ 5387926 w 5512972"/>
              <a:gd name="connsiteY24" fmla="*/ 53926 h 471267"/>
              <a:gd name="connsiteX25" fmla="*/ 5247249 w 5512972"/>
              <a:gd name="connsiteY25" fmla="*/ 67994 h 471267"/>
              <a:gd name="connsiteX26" fmla="*/ 5092505 w 5512972"/>
              <a:gd name="connsiteY26" fmla="*/ 25790 h 471267"/>
              <a:gd name="connsiteX27" fmla="*/ 4839286 w 5512972"/>
              <a:gd name="connsiteY27" fmla="*/ 53926 h 471267"/>
              <a:gd name="connsiteX28" fmla="*/ 4726745 w 5512972"/>
              <a:gd name="connsiteY28" fmla="*/ 53926 h 471267"/>
              <a:gd name="connsiteX29" fmla="*/ 4403188 w 5512972"/>
              <a:gd name="connsiteY29" fmla="*/ 39858 h 471267"/>
              <a:gd name="connsiteX30" fmla="*/ 4220308 w 5512972"/>
              <a:gd name="connsiteY30" fmla="*/ 25790 h 471267"/>
              <a:gd name="connsiteX31" fmla="*/ 4149969 w 5512972"/>
              <a:gd name="connsiteY31" fmla="*/ 11723 h 471267"/>
              <a:gd name="connsiteX32" fmla="*/ 3587262 w 5512972"/>
              <a:gd name="connsiteY32" fmla="*/ 96129 h 471267"/>
              <a:gd name="connsiteX33" fmla="*/ 3418449 w 5512972"/>
              <a:gd name="connsiteY33" fmla="*/ 96129 h 471267"/>
              <a:gd name="connsiteX34" fmla="*/ 3263705 w 5512972"/>
              <a:gd name="connsiteY34" fmla="*/ 124264 h 471267"/>
              <a:gd name="connsiteX35" fmla="*/ 3151163 w 5512972"/>
              <a:gd name="connsiteY35" fmla="*/ 53926 h 471267"/>
              <a:gd name="connsiteX36" fmla="*/ 2996418 w 5512972"/>
              <a:gd name="connsiteY36" fmla="*/ 124264 h 471267"/>
              <a:gd name="connsiteX37" fmla="*/ 2743200 w 5512972"/>
              <a:gd name="connsiteY37" fmla="*/ 110197 h 471267"/>
              <a:gd name="connsiteX38" fmla="*/ 2278966 w 5512972"/>
              <a:gd name="connsiteY38" fmla="*/ 152400 h 471267"/>
              <a:gd name="connsiteX39" fmla="*/ 2096086 w 5512972"/>
              <a:gd name="connsiteY39" fmla="*/ 96129 h 471267"/>
              <a:gd name="connsiteX40" fmla="*/ 1856935 w 5512972"/>
              <a:gd name="connsiteY40" fmla="*/ 138332 h 471267"/>
              <a:gd name="connsiteX41" fmla="*/ 1547446 w 5512972"/>
              <a:gd name="connsiteY41" fmla="*/ 138332 h 471267"/>
              <a:gd name="connsiteX42" fmla="*/ 1266092 w 5512972"/>
              <a:gd name="connsiteY42" fmla="*/ 138332 h 471267"/>
              <a:gd name="connsiteX43" fmla="*/ 1026942 w 5512972"/>
              <a:gd name="connsiteY43" fmla="*/ 82061 h 471267"/>
              <a:gd name="connsiteX44" fmla="*/ 717452 w 5512972"/>
              <a:gd name="connsiteY44" fmla="*/ 138332 h 471267"/>
              <a:gd name="connsiteX45" fmla="*/ 464234 w 5512972"/>
              <a:gd name="connsiteY45" fmla="*/ 110197 h 471267"/>
              <a:gd name="connsiteX46" fmla="*/ 196948 w 5512972"/>
              <a:gd name="connsiteY46" fmla="*/ 110197 h 471267"/>
              <a:gd name="connsiteX47" fmla="*/ 70338 w 5512972"/>
              <a:gd name="connsiteY47" fmla="*/ 110197 h 471267"/>
              <a:gd name="connsiteX48" fmla="*/ 42203 w 5512972"/>
              <a:gd name="connsiteY48" fmla="*/ 194603 h 471267"/>
              <a:gd name="connsiteX49" fmla="*/ 0 w 5512972"/>
              <a:gd name="connsiteY49" fmla="*/ 363415 h 471267"/>
              <a:gd name="connsiteX0" fmla="*/ 0 w 5512972"/>
              <a:gd name="connsiteY0" fmla="*/ 363415 h 471267"/>
              <a:gd name="connsiteX1" fmla="*/ 70338 w 5512972"/>
              <a:gd name="connsiteY1" fmla="*/ 433754 h 471267"/>
              <a:gd name="connsiteX2" fmla="*/ 70338 w 5512972"/>
              <a:gd name="connsiteY2" fmla="*/ 433754 h 471267"/>
              <a:gd name="connsiteX3" fmla="*/ 267286 w 5512972"/>
              <a:gd name="connsiteY3" fmla="*/ 405618 h 471267"/>
              <a:gd name="connsiteX4" fmla="*/ 379828 w 5512972"/>
              <a:gd name="connsiteY4" fmla="*/ 419686 h 471267"/>
              <a:gd name="connsiteX5" fmla="*/ 548640 w 5512972"/>
              <a:gd name="connsiteY5" fmla="*/ 433754 h 471267"/>
              <a:gd name="connsiteX6" fmla="*/ 604911 w 5512972"/>
              <a:gd name="connsiteY6" fmla="*/ 391550 h 471267"/>
              <a:gd name="connsiteX7" fmla="*/ 773723 w 5512972"/>
              <a:gd name="connsiteY7" fmla="*/ 405618 h 471267"/>
              <a:gd name="connsiteX8" fmla="*/ 956603 w 5512972"/>
              <a:gd name="connsiteY8" fmla="*/ 405618 h 471267"/>
              <a:gd name="connsiteX9" fmla="*/ 1463040 w 5512972"/>
              <a:gd name="connsiteY9" fmla="*/ 377483 h 471267"/>
              <a:gd name="connsiteX10" fmla="*/ 1702191 w 5512972"/>
              <a:gd name="connsiteY10" fmla="*/ 433754 h 471267"/>
              <a:gd name="connsiteX11" fmla="*/ 2166425 w 5512972"/>
              <a:gd name="connsiteY11" fmla="*/ 419686 h 471267"/>
              <a:gd name="connsiteX12" fmla="*/ 2433711 w 5512972"/>
              <a:gd name="connsiteY12" fmla="*/ 461889 h 471267"/>
              <a:gd name="connsiteX13" fmla="*/ 2912012 w 5512972"/>
              <a:gd name="connsiteY13" fmla="*/ 363415 h 471267"/>
              <a:gd name="connsiteX14" fmla="*/ 3334043 w 5512972"/>
              <a:gd name="connsiteY14" fmla="*/ 391550 h 471267"/>
              <a:gd name="connsiteX15" fmla="*/ 3671668 w 5512972"/>
              <a:gd name="connsiteY15" fmla="*/ 391550 h 471267"/>
              <a:gd name="connsiteX16" fmla="*/ 3967089 w 5512972"/>
              <a:gd name="connsiteY16" fmla="*/ 363415 h 471267"/>
              <a:gd name="connsiteX17" fmla="*/ 4220308 w 5512972"/>
              <a:gd name="connsiteY17" fmla="*/ 405618 h 471267"/>
              <a:gd name="connsiteX18" fmla="*/ 4582556 w 5512972"/>
              <a:gd name="connsiteY18" fmla="*/ 340359 h 471267"/>
              <a:gd name="connsiteX19" fmla="*/ 4797083 w 5512972"/>
              <a:gd name="connsiteY19" fmla="*/ 307144 h 471267"/>
              <a:gd name="connsiteX20" fmla="*/ 5115956 w 5512972"/>
              <a:gd name="connsiteY20" fmla="*/ 272287 h 471267"/>
              <a:gd name="connsiteX21" fmla="*/ 5458265 w 5512972"/>
              <a:gd name="connsiteY21" fmla="*/ 321212 h 471267"/>
              <a:gd name="connsiteX22" fmla="*/ 5444197 w 5512972"/>
              <a:gd name="connsiteY22" fmla="*/ 152400 h 471267"/>
              <a:gd name="connsiteX23" fmla="*/ 5401994 w 5512972"/>
              <a:gd name="connsiteY23" fmla="*/ 110197 h 471267"/>
              <a:gd name="connsiteX24" fmla="*/ 5387926 w 5512972"/>
              <a:gd name="connsiteY24" fmla="*/ 53926 h 471267"/>
              <a:gd name="connsiteX25" fmla="*/ 5247249 w 5512972"/>
              <a:gd name="connsiteY25" fmla="*/ 67994 h 471267"/>
              <a:gd name="connsiteX26" fmla="*/ 5092505 w 5512972"/>
              <a:gd name="connsiteY26" fmla="*/ 25790 h 471267"/>
              <a:gd name="connsiteX27" fmla="*/ 4839286 w 5512972"/>
              <a:gd name="connsiteY27" fmla="*/ 53926 h 471267"/>
              <a:gd name="connsiteX28" fmla="*/ 4726745 w 5512972"/>
              <a:gd name="connsiteY28" fmla="*/ 53926 h 471267"/>
              <a:gd name="connsiteX29" fmla="*/ 4403188 w 5512972"/>
              <a:gd name="connsiteY29" fmla="*/ 39858 h 471267"/>
              <a:gd name="connsiteX30" fmla="*/ 4220308 w 5512972"/>
              <a:gd name="connsiteY30" fmla="*/ 25790 h 471267"/>
              <a:gd name="connsiteX31" fmla="*/ 4149969 w 5512972"/>
              <a:gd name="connsiteY31" fmla="*/ 11723 h 471267"/>
              <a:gd name="connsiteX32" fmla="*/ 3587262 w 5512972"/>
              <a:gd name="connsiteY32" fmla="*/ 96129 h 471267"/>
              <a:gd name="connsiteX33" fmla="*/ 3418449 w 5512972"/>
              <a:gd name="connsiteY33" fmla="*/ 96129 h 471267"/>
              <a:gd name="connsiteX34" fmla="*/ 3263705 w 5512972"/>
              <a:gd name="connsiteY34" fmla="*/ 124264 h 471267"/>
              <a:gd name="connsiteX35" fmla="*/ 3151163 w 5512972"/>
              <a:gd name="connsiteY35" fmla="*/ 53926 h 471267"/>
              <a:gd name="connsiteX36" fmla="*/ 2996418 w 5512972"/>
              <a:gd name="connsiteY36" fmla="*/ 124264 h 471267"/>
              <a:gd name="connsiteX37" fmla="*/ 2743200 w 5512972"/>
              <a:gd name="connsiteY37" fmla="*/ 110197 h 471267"/>
              <a:gd name="connsiteX38" fmla="*/ 2278966 w 5512972"/>
              <a:gd name="connsiteY38" fmla="*/ 152400 h 471267"/>
              <a:gd name="connsiteX39" fmla="*/ 2096086 w 5512972"/>
              <a:gd name="connsiteY39" fmla="*/ 96129 h 471267"/>
              <a:gd name="connsiteX40" fmla="*/ 1856935 w 5512972"/>
              <a:gd name="connsiteY40" fmla="*/ 138332 h 471267"/>
              <a:gd name="connsiteX41" fmla="*/ 1547446 w 5512972"/>
              <a:gd name="connsiteY41" fmla="*/ 138332 h 471267"/>
              <a:gd name="connsiteX42" fmla="*/ 1266092 w 5512972"/>
              <a:gd name="connsiteY42" fmla="*/ 138332 h 471267"/>
              <a:gd name="connsiteX43" fmla="*/ 1026942 w 5512972"/>
              <a:gd name="connsiteY43" fmla="*/ 82061 h 471267"/>
              <a:gd name="connsiteX44" fmla="*/ 717452 w 5512972"/>
              <a:gd name="connsiteY44" fmla="*/ 138332 h 471267"/>
              <a:gd name="connsiteX45" fmla="*/ 464234 w 5512972"/>
              <a:gd name="connsiteY45" fmla="*/ 110197 h 471267"/>
              <a:gd name="connsiteX46" fmla="*/ 196948 w 5512972"/>
              <a:gd name="connsiteY46" fmla="*/ 110197 h 471267"/>
              <a:gd name="connsiteX47" fmla="*/ 70338 w 5512972"/>
              <a:gd name="connsiteY47" fmla="*/ 110197 h 471267"/>
              <a:gd name="connsiteX48" fmla="*/ 42203 w 5512972"/>
              <a:gd name="connsiteY48" fmla="*/ 194603 h 471267"/>
              <a:gd name="connsiteX49" fmla="*/ 0 w 5512972"/>
              <a:gd name="connsiteY49" fmla="*/ 363415 h 471267"/>
              <a:gd name="connsiteX0" fmla="*/ 0 w 5512972"/>
              <a:gd name="connsiteY0" fmla="*/ 363415 h 471267"/>
              <a:gd name="connsiteX1" fmla="*/ 70338 w 5512972"/>
              <a:gd name="connsiteY1" fmla="*/ 433754 h 471267"/>
              <a:gd name="connsiteX2" fmla="*/ 70338 w 5512972"/>
              <a:gd name="connsiteY2" fmla="*/ 433754 h 471267"/>
              <a:gd name="connsiteX3" fmla="*/ 267286 w 5512972"/>
              <a:gd name="connsiteY3" fmla="*/ 405618 h 471267"/>
              <a:gd name="connsiteX4" fmla="*/ 379828 w 5512972"/>
              <a:gd name="connsiteY4" fmla="*/ 419686 h 471267"/>
              <a:gd name="connsiteX5" fmla="*/ 548640 w 5512972"/>
              <a:gd name="connsiteY5" fmla="*/ 433754 h 471267"/>
              <a:gd name="connsiteX6" fmla="*/ 604911 w 5512972"/>
              <a:gd name="connsiteY6" fmla="*/ 391550 h 471267"/>
              <a:gd name="connsiteX7" fmla="*/ 773723 w 5512972"/>
              <a:gd name="connsiteY7" fmla="*/ 405618 h 471267"/>
              <a:gd name="connsiteX8" fmla="*/ 956603 w 5512972"/>
              <a:gd name="connsiteY8" fmla="*/ 405618 h 471267"/>
              <a:gd name="connsiteX9" fmla="*/ 1463040 w 5512972"/>
              <a:gd name="connsiteY9" fmla="*/ 377483 h 471267"/>
              <a:gd name="connsiteX10" fmla="*/ 1702191 w 5512972"/>
              <a:gd name="connsiteY10" fmla="*/ 433754 h 471267"/>
              <a:gd name="connsiteX11" fmla="*/ 2166425 w 5512972"/>
              <a:gd name="connsiteY11" fmla="*/ 419686 h 471267"/>
              <a:gd name="connsiteX12" fmla="*/ 2433711 w 5512972"/>
              <a:gd name="connsiteY12" fmla="*/ 461889 h 471267"/>
              <a:gd name="connsiteX13" fmla="*/ 2912012 w 5512972"/>
              <a:gd name="connsiteY13" fmla="*/ 363415 h 471267"/>
              <a:gd name="connsiteX14" fmla="*/ 3334043 w 5512972"/>
              <a:gd name="connsiteY14" fmla="*/ 391550 h 471267"/>
              <a:gd name="connsiteX15" fmla="*/ 3671668 w 5512972"/>
              <a:gd name="connsiteY15" fmla="*/ 391550 h 471267"/>
              <a:gd name="connsiteX16" fmla="*/ 3967089 w 5512972"/>
              <a:gd name="connsiteY16" fmla="*/ 363415 h 471267"/>
              <a:gd name="connsiteX17" fmla="*/ 4220308 w 5512972"/>
              <a:gd name="connsiteY17" fmla="*/ 405618 h 471267"/>
              <a:gd name="connsiteX18" fmla="*/ 4582556 w 5512972"/>
              <a:gd name="connsiteY18" fmla="*/ 340359 h 471267"/>
              <a:gd name="connsiteX19" fmla="*/ 4797083 w 5512972"/>
              <a:gd name="connsiteY19" fmla="*/ 307144 h 471267"/>
              <a:gd name="connsiteX20" fmla="*/ 5115956 w 5512972"/>
              <a:gd name="connsiteY20" fmla="*/ 272287 h 471267"/>
              <a:gd name="connsiteX21" fmla="*/ 5458265 w 5512972"/>
              <a:gd name="connsiteY21" fmla="*/ 321212 h 471267"/>
              <a:gd name="connsiteX22" fmla="*/ 5444197 w 5512972"/>
              <a:gd name="connsiteY22" fmla="*/ 152400 h 471267"/>
              <a:gd name="connsiteX23" fmla="*/ 5401994 w 5512972"/>
              <a:gd name="connsiteY23" fmla="*/ 110197 h 471267"/>
              <a:gd name="connsiteX24" fmla="*/ 5387926 w 5512972"/>
              <a:gd name="connsiteY24" fmla="*/ 53926 h 471267"/>
              <a:gd name="connsiteX25" fmla="*/ 5247249 w 5512972"/>
              <a:gd name="connsiteY25" fmla="*/ 67994 h 471267"/>
              <a:gd name="connsiteX26" fmla="*/ 5092505 w 5512972"/>
              <a:gd name="connsiteY26" fmla="*/ 25790 h 471267"/>
              <a:gd name="connsiteX27" fmla="*/ 4839286 w 5512972"/>
              <a:gd name="connsiteY27" fmla="*/ 53926 h 471267"/>
              <a:gd name="connsiteX28" fmla="*/ 4726745 w 5512972"/>
              <a:gd name="connsiteY28" fmla="*/ 53926 h 471267"/>
              <a:gd name="connsiteX29" fmla="*/ 4403188 w 5512972"/>
              <a:gd name="connsiteY29" fmla="*/ 39858 h 471267"/>
              <a:gd name="connsiteX30" fmla="*/ 4220308 w 5512972"/>
              <a:gd name="connsiteY30" fmla="*/ 25790 h 471267"/>
              <a:gd name="connsiteX31" fmla="*/ 4149969 w 5512972"/>
              <a:gd name="connsiteY31" fmla="*/ 11723 h 471267"/>
              <a:gd name="connsiteX32" fmla="*/ 3587262 w 5512972"/>
              <a:gd name="connsiteY32" fmla="*/ 96129 h 471267"/>
              <a:gd name="connsiteX33" fmla="*/ 3418449 w 5512972"/>
              <a:gd name="connsiteY33" fmla="*/ 96129 h 471267"/>
              <a:gd name="connsiteX34" fmla="*/ 3263705 w 5512972"/>
              <a:gd name="connsiteY34" fmla="*/ 124264 h 471267"/>
              <a:gd name="connsiteX35" fmla="*/ 3151163 w 5512972"/>
              <a:gd name="connsiteY35" fmla="*/ 53926 h 471267"/>
              <a:gd name="connsiteX36" fmla="*/ 2996418 w 5512972"/>
              <a:gd name="connsiteY36" fmla="*/ 124264 h 471267"/>
              <a:gd name="connsiteX37" fmla="*/ 2743200 w 5512972"/>
              <a:gd name="connsiteY37" fmla="*/ 110197 h 471267"/>
              <a:gd name="connsiteX38" fmla="*/ 2278966 w 5512972"/>
              <a:gd name="connsiteY38" fmla="*/ 152400 h 471267"/>
              <a:gd name="connsiteX39" fmla="*/ 2096086 w 5512972"/>
              <a:gd name="connsiteY39" fmla="*/ 96129 h 471267"/>
              <a:gd name="connsiteX40" fmla="*/ 1856935 w 5512972"/>
              <a:gd name="connsiteY40" fmla="*/ 138332 h 471267"/>
              <a:gd name="connsiteX41" fmla="*/ 1547446 w 5512972"/>
              <a:gd name="connsiteY41" fmla="*/ 138332 h 471267"/>
              <a:gd name="connsiteX42" fmla="*/ 1266092 w 5512972"/>
              <a:gd name="connsiteY42" fmla="*/ 138332 h 471267"/>
              <a:gd name="connsiteX43" fmla="*/ 1026942 w 5512972"/>
              <a:gd name="connsiteY43" fmla="*/ 82061 h 471267"/>
              <a:gd name="connsiteX44" fmla="*/ 717452 w 5512972"/>
              <a:gd name="connsiteY44" fmla="*/ 138332 h 471267"/>
              <a:gd name="connsiteX45" fmla="*/ 464234 w 5512972"/>
              <a:gd name="connsiteY45" fmla="*/ 110197 h 471267"/>
              <a:gd name="connsiteX46" fmla="*/ 196948 w 5512972"/>
              <a:gd name="connsiteY46" fmla="*/ 110197 h 471267"/>
              <a:gd name="connsiteX47" fmla="*/ 70338 w 5512972"/>
              <a:gd name="connsiteY47" fmla="*/ 110197 h 471267"/>
              <a:gd name="connsiteX48" fmla="*/ 42203 w 5512972"/>
              <a:gd name="connsiteY48" fmla="*/ 194603 h 471267"/>
              <a:gd name="connsiteX49" fmla="*/ 0 w 5512972"/>
              <a:gd name="connsiteY49" fmla="*/ 363415 h 471267"/>
              <a:gd name="connsiteX0" fmla="*/ 0 w 5512972"/>
              <a:gd name="connsiteY0" fmla="*/ 363415 h 471267"/>
              <a:gd name="connsiteX1" fmla="*/ 70338 w 5512972"/>
              <a:gd name="connsiteY1" fmla="*/ 433754 h 471267"/>
              <a:gd name="connsiteX2" fmla="*/ 70338 w 5512972"/>
              <a:gd name="connsiteY2" fmla="*/ 433754 h 471267"/>
              <a:gd name="connsiteX3" fmla="*/ 267286 w 5512972"/>
              <a:gd name="connsiteY3" fmla="*/ 405618 h 471267"/>
              <a:gd name="connsiteX4" fmla="*/ 379828 w 5512972"/>
              <a:gd name="connsiteY4" fmla="*/ 419686 h 471267"/>
              <a:gd name="connsiteX5" fmla="*/ 548640 w 5512972"/>
              <a:gd name="connsiteY5" fmla="*/ 433754 h 471267"/>
              <a:gd name="connsiteX6" fmla="*/ 604911 w 5512972"/>
              <a:gd name="connsiteY6" fmla="*/ 391550 h 471267"/>
              <a:gd name="connsiteX7" fmla="*/ 773723 w 5512972"/>
              <a:gd name="connsiteY7" fmla="*/ 405618 h 471267"/>
              <a:gd name="connsiteX8" fmla="*/ 956603 w 5512972"/>
              <a:gd name="connsiteY8" fmla="*/ 405618 h 471267"/>
              <a:gd name="connsiteX9" fmla="*/ 1463040 w 5512972"/>
              <a:gd name="connsiteY9" fmla="*/ 377483 h 471267"/>
              <a:gd name="connsiteX10" fmla="*/ 1702191 w 5512972"/>
              <a:gd name="connsiteY10" fmla="*/ 433754 h 471267"/>
              <a:gd name="connsiteX11" fmla="*/ 2166425 w 5512972"/>
              <a:gd name="connsiteY11" fmla="*/ 419686 h 471267"/>
              <a:gd name="connsiteX12" fmla="*/ 2433711 w 5512972"/>
              <a:gd name="connsiteY12" fmla="*/ 461889 h 471267"/>
              <a:gd name="connsiteX13" fmla="*/ 2912012 w 5512972"/>
              <a:gd name="connsiteY13" fmla="*/ 363415 h 471267"/>
              <a:gd name="connsiteX14" fmla="*/ 3334043 w 5512972"/>
              <a:gd name="connsiteY14" fmla="*/ 391550 h 471267"/>
              <a:gd name="connsiteX15" fmla="*/ 3671668 w 5512972"/>
              <a:gd name="connsiteY15" fmla="*/ 391550 h 471267"/>
              <a:gd name="connsiteX16" fmla="*/ 3967089 w 5512972"/>
              <a:gd name="connsiteY16" fmla="*/ 363415 h 471267"/>
              <a:gd name="connsiteX17" fmla="*/ 4220308 w 5512972"/>
              <a:gd name="connsiteY17" fmla="*/ 405618 h 471267"/>
              <a:gd name="connsiteX18" fmla="*/ 4582556 w 5512972"/>
              <a:gd name="connsiteY18" fmla="*/ 340359 h 471267"/>
              <a:gd name="connsiteX19" fmla="*/ 4797083 w 5512972"/>
              <a:gd name="connsiteY19" fmla="*/ 307144 h 471267"/>
              <a:gd name="connsiteX20" fmla="*/ 5115956 w 5512972"/>
              <a:gd name="connsiteY20" fmla="*/ 272287 h 471267"/>
              <a:gd name="connsiteX21" fmla="*/ 5458265 w 5512972"/>
              <a:gd name="connsiteY21" fmla="*/ 321212 h 471267"/>
              <a:gd name="connsiteX22" fmla="*/ 5444197 w 5512972"/>
              <a:gd name="connsiteY22" fmla="*/ 152400 h 471267"/>
              <a:gd name="connsiteX23" fmla="*/ 5401994 w 5512972"/>
              <a:gd name="connsiteY23" fmla="*/ 110197 h 471267"/>
              <a:gd name="connsiteX24" fmla="*/ 5387926 w 5512972"/>
              <a:gd name="connsiteY24" fmla="*/ 53926 h 471267"/>
              <a:gd name="connsiteX25" fmla="*/ 5247249 w 5512972"/>
              <a:gd name="connsiteY25" fmla="*/ 67994 h 471267"/>
              <a:gd name="connsiteX26" fmla="*/ 5092505 w 5512972"/>
              <a:gd name="connsiteY26" fmla="*/ 25790 h 471267"/>
              <a:gd name="connsiteX27" fmla="*/ 4839286 w 5512972"/>
              <a:gd name="connsiteY27" fmla="*/ 53926 h 471267"/>
              <a:gd name="connsiteX28" fmla="*/ 4726745 w 5512972"/>
              <a:gd name="connsiteY28" fmla="*/ 53926 h 471267"/>
              <a:gd name="connsiteX29" fmla="*/ 4403188 w 5512972"/>
              <a:gd name="connsiteY29" fmla="*/ 39858 h 471267"/>
              <a:gd name="connsiteX30" fmla="*/ 4220308 w 5512972"/>
              <a:gd name="connsiteY30" fmla="*/ 25790 h 471267"/>
              <a:gd name="connsiteX31" fmla="*/ 4149969 w 5512972"/>
              <a:gd name="connsiteY31" fmla="*/ 11723 h 471267"/>
              <a:gd name="connsiteX32" fmla="*/ 3587262 w 5512972"/>
              <a:gd name="connsiteY32" fmla="*/ 96129 h 471267"/>
              <a:gd name="connsiteX33" fmla="*/ 3418449 w 5512972"/>
              <a:gd name="connsiteY33" fmla="*/ 96129 h 471267"/>
              <a:gd name="connsiteX34" fmla="*/ 3263705 w 5512972"/>
              <a:gd name="connsiteY34" fmla="*/ 124264 h 471267"/>
              <a:gd name="connsiteX35" fmla="*/ 3151163 w 5512972"/>
              <a:gd name="connsiteY35" fmla="*/ 53926 h 471267"/>
              <a:gd name="connsiteX36" fmla="*/ 2996418 w 5512972"/>
              <a:gd name="connsiteY36" fmla="*/ 124264 h 471267"/>
              <a:gd name="connsiteX37" fmla="*/ 2743200 w 5512972"/>
              <a:gd name="connsiteY37" fmla="*/ 110197 h 471267"/>
              <a:gd name="connsiteX38" fmla="*/ 2278966 w 5512972"/>
              <a:gd name="connsiteY38" fmla="*/ 152400 h 471267"/>
              <a:gd name="connsiteX39" fmla="*/ 2096086 w 5512972"/>
              <a:gd name="connsiteY39" fmla="*/ 96129 h 471267"/>
              <a:gd name="connsiteX40" fmla="*/ 1856935 w 5512972"/>
              <a:gd name="connsiteY40" fmla="*/ 138332 h 471267"/>
              <a:gd name="connsiteX41" fmla="*/ 1547446 w 5512972"/>
              <a:gd name="connsiteY41" fmla="*/ 138332 h 471267"/>
              <a:gd name="connsiteX42" fmla="*/ 1305956 w 5512972"/>
              <a:gd name="connsiteY42" fmla="*/ 123576 h 471267"/>
              <a:gd name="connsiteX43" fmla="*/ 1026942 w 5512972"/>
              <a:gd name="connsiteY43" fmla="*/ 82061 h 471267"/>
              <a:gd name="connsiteX44" fmla="*/ 717452 w 5512972"/>
              <a:gd name="connsiteY44" fmla="*/ 138332 h 471267"/>
              <a:gd name="connsiteX45" fmla="*/ 464234 w 5512972"/>
              <a:gd name="connsiteY45" fmla="*/ 110197 h 471267"/>
              <a:gd name="connsiteX46" fmla="*/ 196948 w 5512972"/>
              <a:gd name="connsiteY46" fmla="*/ 110197 h 471267"/>
              <a:gd name="connsiteX47" fmla="*/ 70338 w 5512972"/>
              <a:gd name="connsiteY47" fmla="*/ 110197 h 471267"/>
              <a:gd name="connsiteX48" fmla="*/ 42203 w 5512972"/>
              <a:gd name="connsiteY48" fmla="*/ 194603 h 471267"/>
              <a:gd name="connsiteX49" fmla="*/ 0 w 5512972"/>
              <a:gd name="connsiteY49" fmla="*/ 363415 h 471267"/>
              <a:gd name="connsiteX0" fmla="*/ 0 w 5512972"/>
              <a:gd name="connsiteY0" fmla="*/ 363415 h 471267"/>
              <a:gd name="connsiteX1" fmla="*/ 70338 w 5512972"/>
              <a:gd name="connsiteY1" fmla="*/ 433754 h 471267"/>
              <a:gd name="connsiteX2" fmla="*/ 70338 w 5512972"/>
              <a:gd name="connsiteY2" fmla="*/ 433754 h 471267"/>
              <a:gd name="connsiteX3" fmla="*/ 267286 w 5512972"/>
              <a:gd name="connsiteY3" fmla="*/ 405618 h 471267"/>
              <a:gd name="connsiteX4" fmla="*/ 379828 w 5512972"/>
              <a:gd name="connsiteY4" fmla="*/ 419686 h 471267"/>
              <a:gd name="connsiteX5" fmla="*/ 548640 w 5512972"/>
              <a:gd name="connsiteY5" fmla="*/ 433754 h 471267"/>
              <a:gd name="connsiteX6" fmla="*/ 604911 w 5512972"/>
              <a:gd name="connsiteY6" fmla="*/ 391550 h 471267"/>
              <a:gd name="connsiteX7" fmla="*/ 773723 w 5512972"/>
              <a:gd name="connsiteY7" fmla="*/ 405618 h 471267"/>
              <a:gd name="connsiteX8" fmla="*/ 956603 w 5512972"/>
              <a:gd name="connsiteY8" fmla="*/ 405618 h 471267"/>
              <a:gd name="connsiteX9" fmla="*/ 1463040 w 5512972"/>
              <a:gd name="connsiteY9" fmla="*/ 377483 h 471267"/>
              <a:gd name="connsiteX10" fmla="*/ 1702191 w 5512972"/>
              <a:gd name="connsiteY10" fmla="*/ 433754 h 471267"/>
              <a:gd name="connsiteX11" fmla="*/ 2166425 w 5512972"/>
              <a:gd name="connsiteY11" fmla="*/ 419686 h 471267"/>
              <a:gd name="connsiteX12" fmla="*/ 2433711 w 5512972"/>
              <a:gd name="connsiteY12" fmla="*/ 461889 h 471267"/>
              <a:gd name="connsiteX13" fmla="*/ 2912012 w 5512972"/>
              <a:gd name="connsiteY13" fmla="*/ 363415 h 471267"/>
              <a:gd name="connsiteX14" fmla="*/ 3334043 w 5512972"/>
              <a:gd name="connsiteY14" fmla="*/ 391550 h 471267"/>
              <a:gd name="connsiteX15" fmla="*/ 3671668 w 5512972"/>
              <a:gd name="connsiteY15" fmla="*/ 391550 h 471267"/>
              <a:gd name="connsiteX16" fmla="*/ 3967089 w 5512972"/>
              <a:gd name="connsiteY16" fmla="*/ 363415 h 471267"/>
              <a:gd name="connsiteX17" fmla="*/ 4220308 w 5512972"/>
              <a:gd name="connsiteY17" fmla="*/ 405618 h 471267"/>
              <a:gd name="connsiteX18" fmla="*/ 4582556 w 5512972"/>
              <a:gd name="connsiteY18" fmla="*/ 340359 h 471267"/>
              <a:gd name="connsiteX19" fmla="*/ 4797083 w 5512972"/>
              <a:gd name="connsiteY19" fmla="*/ 307144 h 471267"/>
              <a:gd name="connsiteX20" fmla="*/ 5115956 w 5512972"/>
              <a:gd name="connsiteY20" fmla="*/ 272287 h 471267"/>
              <a:gd name="connsiteX21" fmla="*/ 5458265 w 5512972"/>
              <a:gd name="connsiteY21" fmla="*/ 321212 h 471267"/>
              <a:gd name="connsiteX22" fmla="*/ 5444197 w 5512972"/>
              <a:gd name="connsiteY22" fmla="*/ 152400 h 471267"/>
              <a:gd name="connsiteX23" fmla="*/ 5401994 w 5512972"/>
              <a:gd name="connsiteY23" fmla="*/ 110197 h 471267"/>
              <a:gd name="connsiteX24" fmla="*/ 5387926 w 5512972"/>
              <a:gd name="connsiteY24" fmla="*/ 53926 h 471267"/>
              <a:gd name="connsiteX25" fmla="*/ 5247249 w 5512972"/>
              <a:gd name="connsiteY25" fmla="*/ 67994 h 471267"/>
              <a:gd name="connsiteX26" fmla="*/ 5092505 w 5512972"/>
              <a:gd name="connsiteY26" fmla="*/ 25790 h 471267"/>
              <a:gd name="connsiteX27" fmla="*/ 4839286 w 5512972"/>
              <a:gd name="connsiteY27" fmla="*/ 53926 h 471267"/>
              <a:gd name="connsiteX28" fmla="*/ 4726745 w 5512972"/>
              <a:gd name="connsiteY28" fmla="*/ 53926 h 471267"/>
              <a:gd name="connsiteX29" fmla="*/ 4403188 w 5512972"/>
              <a:gd name="connsiteY29" fmla="*/ 39858 h 471267"/>
              <a:gd name="connsiteX30" fmla="*/ 4220308 w 5512972"/>
              <a:gd name="connsiteY30" fmla="*/ 25790 h 471267"/>
              <a:gd name="connsiteX31" fmla="*/ 4149969 w 5512972"/>
              <a:gd name="connsiteY31" fmla="*/ 11723 h 471267"/>
              <a:gd name="connsiteX32" fmla="*/ 3587262 w 5512972"/>
              <a:gd name="connsiteY32" fmla="*/ 96129 h 471267"/>
              <a:gd name="connsiteX33" fmla="*/ 3418449 w 5512972"/>
              <a:gd name="connsiteY33" fmla="*/ 96129 h 471267"/>
              <a:gd name="connsiteX34" fmla="*/ 3263705 w 5512972"/>
              <a:gd name="connsiteY34" fmla="*/ 124264 h 471267"/>
              <a:gd name="connsiteX35" fmla="*/ 3151163 w 5512972"/>
              <a:gd name="connsiteY35" fmla="*/ 53926 h 471267"/>
              <a:gd name="connsiteX36" fmla="*/ 2996418 w 5512972"/>
              <a:gd name="connsiteY36" fmla="*/ 124264 h 471267"/>
              <a:gd name="connsiteX37" fmla="*/ 2743200 w 5512972"/>
              <a:gd name="connsiteY37" fmla="*/ 110197 h 471267"/>
              <a:gd name="connsiteX38" fmla="*/ 2278966 w 5512972"/>
              <a:gd name="connsiteY38" fmla="*/ 152400 h 471267"/>
              <a:gd name="connsiteX39" fmla="*/ 2096086 w 5512972"/>
              <a:gd name="connsiteY39" fmla="*/ 96129 h 471267"/>
              <a:gd name="connsiteX40" fmla="*/ 1856935 w 5512972"/>
              <a:gd name="connsiteY40" fmla="*/ 138332 h 471267"/>
              <a:gd name="connsiteX41" fmla="*/ 1547446 w 5512972"/>
              <a:gd name="connsiteY41" fmla="*/ 138332 h 471267"/>
              <a:gd name="connsiteX42" fmla="*/ 1305956 w 5512972"/>
              <a:gd name="connsiteY42" fmla="*/ 123576 h 471267"/>
              <a:gd name="connsiteX43" fmla="*/ 1026942 w 5512972"/>
              <a:gd name="connsiteY43" fmla="*/ 82061 h 471267"/>
              <a:gd name="connsiteX44" fmla="*/ 717452 w 5512972"/>
              <a:gd name="connsiteY44" fmla="*/ 138332 h 471267"/>
              <a:gd name="connsiteX45" fmla="*/ 464234 w 5512972"/>
              <a:gd name="connsiteY45" fmla="*/ 110197 h 471267"/>
              <a:gd name="connsiteX46" fmla="*/ 196948 w 5512972"/>
              <a:gd name="connsiteY46" fmla="*/ 110197 h 471267"/>
              <a:gd name="connsiteX47" fmla="*/ 70338 w 5512972"/>
              <a:gd name="connsiteY47" fmla="*/ 110197 h 471267"/>
              <a:gd name="connsiteX48" fmla="*/ 42203 w 5512972"/>
              <a:gd name="connsiteY48" fmla="*/ 194603 h 471267"/>
              <a:gd name="connsiteX49" fmla="*/ 0 w 5512972"/>
              <a:gd name="connsiteY49" fmla="*/ 363415 h 471267"/>
              <a:gd name="connsiteX0" fmla="*/ 0 w 5512972"/>
              <a:gd name="connsiteY0" fmla="*/ 363415 h 471267"/>
              <a:gd name="connsiteX1" fmla="*/ 70338 w 5512972"/>
              <a:gd name="connsiteY1" fmla="*/ 433754 h 471267"/>
              <a:gd name="connsiteX2" fmla="*/ 70338 w 5512972"/>
              <a:gd name="connsiteY2" fmla="*/ 433754 h 471267"/>
              <a:gd name="connsiteX3" fmla="*/ 267286 w 5512972"/>
              <a:gd name="connsiteY3" fmla="*/ 405618 h 471267"/>
              <a:gd name="connsiteX4" fmla="*/ 379828 w 5512972"/>
              <a:gd name="connsiteY4" fmla="*/ 419686 h 471267"/>
              <a:gd name="connsiteX5" fmla="*/ 548640 w 5512972"/>
              <a:gd name="connsiteY5" fmla="*/ 433754 h 471267"/>
              <a:gd name="connsiteX6" fmla="*/ 604911 w 5512972"/>
              <a:gd name="connsiteY6" fmla="*/ 391550 h 471267"/>
              <a:gd name="connsiteX7" fmla="*/ 773723 w 5512972"/>
              <a:gd name="connsiteY7" fmla="*/ 405618 h 471267"/>
              <a:gd name="connsiteX8" fmla="*/ 956603 w 5512972"/>
              <a:gd name="connsiteY8" fmla="*/ 405618 h 471267"/>
              <a:gd name="connsiteX9" fmla="*/ 1463040 w 5512972"/>
              <a:gd name="connsiteY9" fmla="*/ 377483 h 471267"/>
              <a:gd name="connsiteX10" fmla="*/ 1702191 w 5512972"/>
              <a:gd name="connsiteY10" fmla="*/ 433754 h 471267"/>
              <a:gd name="connsiteX11" fmla="*/ 2166425 w 5512972"/>
              <a:gd name="connsiteY11" fmla="*/ 419686 h 471267"/>
              <a:gd name="connsiteX12" fmla="*/ 2433711 w 5512972"/>
              <a:gd name="connsiteY12" fmla="*/ 461889 h 471267"/>
              <a:gd name="connsiteX13" fmla="*/ 2912012 w 5512972"/>
              <a:gd name="connsiteY13" fmla="*/ 363415 h 471267"/>
              <a:gd name="connsiteX14" fmla="*/ 3334043 w 5512972"/>
              <a:gd name="connsiteY14" fmla="*/ 391550 h 471267"/>
              <a:gd name="connsiteX15" fmla="*/ 3671668 w 5512972"/>
              <a:gd name="connsiteY15" fmla="*/ 391550 h 471267"/>
              <a:gd name="connsiteX16" fmla="*/ 3967089 w 5512972"/>
              <a:gd name="connsiteY16" fmla="*/ 363415 h 471267"/>
              <a:gd name="connsiteX17" fmla="*/ 4220308 w 5512972"/>
              <a:gd name="connsiteY17" fmla="*/ 405618 h 471267"/>
              <a:gd name="connsiteX18" fmla="*/ 4582556 w 5512972"/>
              <a:gd name="connsiteY18" fmla="*/ 340359 h 471267"/>
              <a:gd name="connsiteX19" fmla="*/ 4797083 w 5512972"/>
              <a:gd name="connsiteY19" fmla="*/ 307144 h 471267"/>
              <a:gd name="connsiteX20" fmla="*/ 5115956 w 5512972"/>
              <a:gd name="connsiteY20" fmla="*/ 272287 h 471267"/>
              <a:gd name="connsiteX21" fmla="*/ 5458265 w 5512972"/>
              <a:gd name="connsiteY21" fmla="*/ 321212 h 471267"/>
              <a:gd name="connsiteX22" fmla="*/ 5444197 w 5512972"/>
              <a:gd name="connsiteY22" fmla="*/ 152400 h 471267"/>
              <a:gd name="connsiteX23" fmla="*/ 5401994 w 5512972"/>
              <a:gd name="connsiteY23" fmla="*/ 110197 h 471267"/>
              <a:gd name="connsiteX24" fmla="*/ 5387926 w 5512972"/>
              <a:gd name="connsiteY24" fmla="*/ 53926 h 471267"/>
              <a:gd name="connsiteX25" fmla="*/ 5247249 w 5512972"/>
              <a:gd name="connsiteY25" fmla="*/ 67994 h 471267"/>
              <a:gd name="connsiteX26" fmla="*/ 5092505 w 5512972"/>
              <a:gd name="connsiteY26" fmla="*/ 25790 h 471267"/>
              <a:gd name="connsiteX27" fmla="*/ 4839286 w 5512972"/>
              <a:gd name="connsiteY27" fmla="*/ 53926 h 471267"/>
              <a:gd name="connsiteX28" fmla="*/ 4726745 w 5512972"/>
              <a:gd name="connsiteY28" fmla="*/ 53926 h 471267"/>
              <a:gd name="connsiteX29" fmla="*/ 4403188 w 5512972"/>
              <a:gd name="connsiteY29" fmla="*/ 39858 h 471267"/>
              <a:gd name="connsiteX30" fmla="*/ 4220308 w 5512972"/>
              <a:gd name="connsiteY30" fmla="*/ 25790 h 471267"/>
              <a:gd name="connsiteX31" fmla="*/ 4149969 w 5512972"/>
              <a:gd name="connsiteY31" fmla="*/ 11723 h 471267"/>
              <a:gd name="connsiteX32" fmla="*/ 3587262 w 5512972"/>
              <a:gd name="connsiteY32" fmla="*/ 96129 h 471267"/>
              <a:gd name="connsiteX33" fmla="*/ 3418449 w 5512972"/>
              <a:gd name="connsiteY33" fmla="*/ 96129 h 471267"/>
              <a:gd name="connsiteX34" fmla="*/ 3263705 w 5512972"/>
              <a:gd name="connsiteY34" fmla="*/ 124264 h 471267"/>
              <a:gd name="connsiteX35" fmla="*/ 3151163 w 5512972"/>
              <a:gd name="connsiteY35" fmla="*/ 53926 h 471267"/>
              <a:gd name="connsiteX36" fmla="*/ 2996418 w 5512972"/>
              <a:gd name="connsiteY36" fmla="*/ 124264 h 471267"/>
              <a:gd name="connsiteX37" fmla="*/ 2743200 w 5512972"/>
              <a:gd name="connsiteY37" fmla="*/ 110197 h 471267"/>
              <a:gd name="connsiteX38" fmla="*/ 2278966 w 5512972"/>
              <a:gd name="connsiteY38" fmla="*/ 152400 h 471267"/>
              <a:gd name="connsiteX39" fmla="*/ 2096086 w 5512972"/>
              <a:gd name="connsiteY39" fmla="*/ 96129 h 471267"/>
              <a:gd name="connsiteX40" fmla="*/ 1856935 w 5512972"/>
              <a:gd name="connsiteY40" fmla="*/ 138332 h 471267"/>
              <a:gd name="connsiteX41" fmla="*/ 1547446 w 5512972"/>
              <a:gd name="connsiteY41" fmla="*/ 138332 h 471267"/>
              <a:gd name="connsiteX42" fmla="*/ 1305956 w 5512972"/>
              <a:gd name="connsiteY42" fmla="*/ 123576 h 471267"/>
              <a:gd name="connsiteX43" fmla="*/ 1026942 w 5512972"/>
              <a:gd name="connsiteY43" fmla="*/ 82061 h 471267"/>
              <a:gd name="connsiteX44" fmla="*/ 717452 w 5512972"/>
              <a:gd name="connsiteY44" fmla="*/ 138332 h 471267"/>
              <a:gd name="connsiteX45" fmla="*/ 464234 w 5512972"/>
              <a:gd name="connsiteY45" fmla="*/ 110197 h 471267"/>
              <a:gd name="connsiteX46" fmla="*/ 196948 w 5512972"/>
              <a:gd name="connsiteY46" fmla="*/ 110197 h 471267"/>
              <a:gd name="connsiteX47" fmla="*/ 70338 w 5512972"/>
              <a:gd name="connsiteY47" fmla="*/ 110197 h 471267"/>
              <a:gd name="connsiteX48" fmla="*/ 42203 w 5512972"/>
              <a:gd name="connsiteY48" fmla="*/ 194603 h 471267"/>
              <a:gd name="connsiteX49" fmla="*/ 0 w 5512972"/>
              <a:gd name="connsiteY49" fmla="*/ 363415 h 471267"/>
              <a:gd name="connsiteX0" fmla="*/ 0 w 5512972"/>
              <a:gd name="connsiteY0" fmla="*/ 363415 h 471267"/>
              <a:gd name="connsiteX1" fmla="*/ 70338 w 5512972"/>
              <a:gd name="connsiteY1" fmla="*/ 433754 h 471267"/>
              <a:gd name="connsiteX2" fmla="*/ 70338 w 5512972"/>
              <a:gd name="connsiteY2" fmla="*/ 433754 h 471267"/>
              <a:gd name="connsiteX3" fmla="*/ 267286 w 5512972"/>
              <a:gd name="connsiteY3" fmla="*/ 405618 h 471267"/>
              <a:gd name="connsiteX4" fmla="*/ 379828 w 5512972"/>
              <a:gd name="connsiteY4" fmla="*/ 419686 h 471267"/>
              <a:gd name="connsiteX5" fmla="*/ 548640 w 5512972"/>
              <a:gd name="connsiteY5" fmla="*/ 433754 h 471267"/>
              <a:gd name="connsiteX6" fmla="*/ 604911 w 5512972"/>
              <a:gd name="connsiteY6" fmla="*/ 391550 h 471267"/>
              <a:gd name="connsiteX7" fmla="*/ 773723 w 5512972"/>
              <a:gd name="connsiteY7" fmla="*/ 405618 h 471267"/>
              <a:gd name="connsiteX8" fmla="*/ 956603 w 5512972"/>
              <a:gd name="connsiteY8" fmla="*/ 405618 h 471267"/>
              <a:gd name="connsiteX9" fmla="*/ 1463040 w 5512972"/>
              <a:gd name="connsiteY9" fmla="*/ 377483 h 471267"/>
              <a:gd name="connsiteX10" fmla="*/ 1702191 w 5512972"/>
              <a:gd name="connsiteY10" fmla="*/ 433754 h 471267"/>
              <a:gd name="connsiteX11" fmla="*/ 2166425 w 5512972"/>
              <a:gd name="connsiteY11" fmla="*/ 419686 h 471267"/>
              <a:gd name="connsiteX12" fmla="*/ 2433711 w 5512972"/>
              <a:gd name="connsiteY12" fmla="*/ 461889 h 471267"/>
              <a:gd name="connsiteX13" fmla="*/ 2912012 w 5512972"/>
              <a:gd name="connsiteY13" fmla="*/ 363415 h 471267"/>
              <a:gd name="connsiteX14" fmla="*/ 3334043 w 5512972"/>
              <a:gd name="connsiteY14" fmla="*/ 391550 h 471267"/>
              <a:gd name="connsiteX15" fmla="*/ 3671668 w 5512972"/>
              <a:gd name="connsiteY15" fmla="*/ 391550 h 471267"/>
              <a:gd name="connsiteX16" fmla="*/ 3967089 w 5512972"/>
              <a:gd name="connsiteY16" fmla="*/ 363415 h 471267"/>
              <a:gd name="connsiteX17" fmla="*/ 4220308 w 5512972"/>
              <a:gd name="connsiteY17" fmla="*/ 405618 h 471267"/>
              <a:gd name="connsiteX18" fmla="*/ 4582556 w 5512972"/>
              <a:gd name="connsiteY18" fmla="*/ 340359 h 471267"/>
              <a:gd name="connsiteX19" fmla="*/ 4797083 w 5512972"/>
              <a:gd name="connsiteY19" fmla="*/ 307144 h 471267"/>
              <a:gd name="connsiteX20" fmla="*/ 5115956 w 5512972"/>
              <a:gd name="connsiteY20" fmla="*/ 272287 h 471267"/>
              <a:gd name="connsiteX21" fmla="*/ 5458265 w 5512972"/>
              <a:gd name="connsiteY21" fmla="*/ 321212 h 471267"/>
              <a:gd name="connsiteX22" fmla="*/ 5444197 w 5512972"/>
              <a:gd name="connsiteY22" fmla="*/ 152400 h 471267"/>
              <a:gd name="connsiteX23" fmla="*/ 5401994 w 5512972"/>
              <a:gd name="connsiteY23" fmla="*/ 110197 h 471267"/>
              <a:gd name="connsiteX24" fmla="*/ 5387926 w 5512972"/>
              <a:gd name="connsiteY24" fmla="*/ 53926 h 471267"/>
              <a:gd name="connsiteX25" fmla="*/ 5247249 w 5512972"/>
              <a:gd name="connsiteY25" fmla="*/ 67994 h 471267"/>
              <a:gd name="connsiteX26" fmla="*/ 5092505 w 5512972"/>
              <a:gd name="connsiteY26" fmla="*/ 25790 h 471267"/>
              <a:gd name="connsiteX27" fmla="*/ 4839286 w 5512972"/>
              <a:gd name="connsiteY27" fmla="*/ 53926 h 471267"/>
              <a:gd name="connsiteX28" fmla="*/ 4726745 w 5512972"/>
              <a:gd name="connsiteY28" fmla="*/ 53926 h 471267"/>
              <a:gd name="connsiteX29" fmla="*/ 4403188 w 5512972"/>
              <a:gd name="connsiteY29" fmla="*/ 39858 h 471267"/>
              <a:gd name="connsiteX30" fmla="*/ 4220308 w 5512972"/>
              <a:gd name="connsiteY30" fmla="*/ 25790 h 471267"/>
              <a:gd name="connsiteX31" fmla="*/ 4149969 w 5512972"/>
              <a:gd name="connsiteY31" fmla="*/ 11723 h 471267"/>
              <a:gd name="connsiteX32" fmla="*/ 3587262 w 5512972"/>
              <a:gd name="connsiteY32" fmla="*/ 96129 h 471267"/>
              <a:gd name="connsiteX33" fmla="*/ 3418449 w 5512972"/>
              <a:gd name="connsiteY33" fmla="*/ 96129 h 471267"/>
              <a:gd name="connsiteX34" fmla="*/ 3263705 w 5512972"/>
              <a:gd name="connsiteY34" fmla="*/ 124264 h 471267"/>
              <a:gd name="connsiteX35" fmla="*/ 3151163 w 5512972"/>
              <a:gd name="connsiteY35" fmla="*/ 53926 h 471267"/>
              <a:gd name="connsiteX36" fmla="*/ 2996418 w 5512972"/>
              <a:gd name="connsiteY36" fmla="*/ 124264 h 471267"/>
              <a:gd name="connsiteX37" fmla="*/ 2743200 w 5512972"/>
              <a:gd name="connsiteY37" fmla="*/ 110197 h 471267"/>
              <a:gd name="connsiteX38" fmla="*/ 2296556 w 5512972"/>
              <a:gd name="connsiteY38" fmla="*/ 123576 h 471267"/>
              <a:gd name="connsiteX39" fmla="*/ 2096086 w 5512972"/>
              <a:gd name="connsiteY39" fmla="*/ 96129 h 471267"/>
              <a:gd name="connsiteX40" fmla="*/ 1856935 w 5512972"/>
              <a:gd name="connsiteY40" fmla="*/ 138332 h 471267"/>
              <a:gd name="connsiteX41" fmla="*/ 1547446 w 5512972"/>
              <a:gd name="connsiteY41" fmla="*/ 138332 h 471267"/>
              <a:gd name="connsiteX42" fmla="*/ 1305956 w 5512972"/>
              <a:gd name="connsiteY42" fmla="*/ 123576 h 471267"/>
              <a:gd name="connsiteX43" fmla="*/ 1026942 w 5512972"/>
              <a:gd name="connsiteY43" fmla="*/ 82061 h 471267"/>
              <a:gd name="connsiteX44" fmla="*/ 717452 w 5512972"/>
              <a:gd name="connsiteY44" fmla="*/ 138332 h 471267"/>
              <a:gd name="connsiteX45" fmla="*/ 464234 w 5512972"/>
              <a:gd name="connsiteY45" fmla="*/ 110197 h 471267"/>
              <a:gd name="connsiteX46" fmla="*/ 196948 w 5512972"/>
              <a:gd name="connsiteY46" fmla="*/ 110197 h 471267"/>
              <a:gd name="connsiteX47" fmla="*/ 70338 w 5512972"/>
              <a:gd name="connsiteY47" fmla="*/ 110197 h 471267"/>
              <a:gd name="connsiteX48" fmla="*/ 42203 w 5512972"/>
              <a:gd name="connsiteY48" fmla="*/ 194603 h 471267"/>
              <a:gd name="connsiteX49" fmla="*/ 0 w 5512972"/>
              <a:gd name="connsiteY49" fmla="*/ 363415 h 471267"/>
              <a:gd name="connsiteX0" fmla="*/ 0 w 5512972"/>
              <a:gd name="connsiteY0" fmla="*/ 363415 h 471267"/>
              <a:gd name="connsiteX1" fmla="*/ 70338 w 5512972"/>
              <a:gd name="connsiteY1" fmla="*/ 433754 h 471267"/>
              <a:gd name="connsiteX2" fmla="*/ 70338 w 5512972"/>
              <a:gd name="connsiteY2" fmla="*/ 433754 h 471267"/>
              <a:gd name="connsiteX3" fmla="*/ 267286 w 5512972"/>
              <a:gd name="connsiteY3" fmla="*/ 405618 h 471267"/>
              <a:gd name="connsiteX4" fmla="*/ 379828 w 5512972"/>
              <a:gd name="connsiteY4" fmla="*/ 419686 h 471267"/>
              <a:gd name="connsiteX5" fmla="*/ 548640 w 5512972"/>
              <a:gd name="connsiteY5" fmla="*/ 433754 h 471267"/>
              <a:gd name="connsiteX6" fmla="*/ 604911 w 5512972"/>
              <a:gd name="connsiteY6" fmla="*/ 391550 h 471267"/>
              <a:gd name="connsiteX7" fmla="*/ 773723 w 5512972"/>
              <a:gd name="connsiteY7" fmla="*/ 405618 h 471267"/>
              <a:gd name="connsiteX8" fmla="*/ 956603 w 5512972"/>
              <a:gd name="connsiteY8" fmla="*/ 405618 h 471267"/>
              <a:gd name="connsiteX9" fmla="*/ 1463040 w 5512972"/>
              <a:gd name="connsiteY9" fmla="*/ 377483 h 471267"/>
              <a:gd name="connsiteX10" fmla="*/ 1702191 w 5512972"/>
              <a:gd name="connsiteY10" fmla="*/ 433754 h 471267"/>
              <a:gd name="connsiteX11" fmla="*/ 2166425 w 5512972"/>
              <a:gd name="connsiteY11" fmla="*/ 419686 h 471267"/>
              <a:gd name="connsiteX12" fmla="*/ 2433711 w 5512972"/>
              <a:gd name="connsiteY12" fmla="*/ 461889 h 471267"/>
              <a:gd name="connsiteX13" fmla="*/ 2912012 w 5512972"/>
              <a:gd name="connsiteY13" fmla="*/ 363415 h 471267"/>
              <a:gd name="connsiteX14" fmla="*/ 3334043 w 5512972"/>
              <a:gd name="connsiteY14" fmla="*/ 391550 h 471267"/>
              <a:gd name="connsiteX15" fmla="*/ 3671668 w 5512972"/>
              <a:gd name="connsiteY15" fmla="*/ 391550 h 471267"/>
              <a:gd name="connsiteX16" fmla="*/ 3967089 w 5512972"/>
              <a:gd name="connsiteY16" fmla="*/ 363415 h 471267"/>
              <a:gd name="connsiteX17" fmla="*/ 4220308 w 5512972"/>
              <a:gd name="connsiteY17" fmla="*/ 405618 h 471267"/>
              <a:gd name="connsiteX18" fmla="*/ 4582556 w 5512972"/>
              <a:gd name="connsiteY18" fmla="*/ 340359 h 471267"/>
              <a:gd name="connsiteX19" fmla="*/ 4797083 w 5512972"/>
              <a:gd name="connsiteY19" fmla="*/ 307144 h 471267"/>
              <a:gd name="connsiteX20" fmla="*/ 5115956 w 5512972"/>
              <a:gd name="connsiteY20" fmla="*/ 272287 h 471267"/>
              <a:gd name="connsiteX21" fmla="*/ 5458265 w 5512972"/>
              <a:gd name="connsiteY21" fmla="*/ 321212 h 471267"/>
              <a:gd name="connsiteX22" fmla="*/ 5444197 w 5512972"/>
              <a:gd name="connsiteY22" fmla="*/ 152400 h 471267"/>
              <a:gd name="connsiteX23" fmla="*/ 5401994 w 5512972"/>
              <a:gd name="connsiteY23" fmla="*/ 110197 h 471267"/>
              <a:gd name="connsiteX24" fmla="*/ 5387926 w 5512972"/>
              <a:gd name="connsiteY24" fmla="*/ 53926 h 471267"/>
              <a:gd name="connsiteX25" fmla="*/ 5247249 w 5512972"/>
              <a:gd name="connsiteY25" fmla="*/ 67994 h 471267"/>
              <a:gd name="connsiteX26" fmla="*/ 5092505 w 5512972"/>
              <a:gd name="connsiteY26" fmla="*/ 25790 h 471267"/>
              <a:gd name="connsiteX27" fmla="*/ 4839286 w 5512972"/>
              <a:gd name="connsiteY27" fmla="*/ 53926 h 471267"/>
              <a:gd name="connsiteX28" fmla="*/ 4726745 w 5512972"/>
              <a:gd name="connsiteY28" fmla="*/ 53926 h 471267"/>
              <a:gd name="connsiteX29" fmla="*/ 4403188 w 5512972"/>
              <a:gd name="connsiteY29" fmla="*/ 39858 h 471267"/>
              <a:gd name="connsiteX30" fmla="*/ 4220308 w 5512972"/>
              <a:gd name="connsiteY30" fmla="*/ 25790 h 471267"/>
              <a:gd name="connsiteX31" fmla="*/ 4149969 w 5512972"/>
              <a:gd name="connsiteY31" fmla="*/ 11723 h 471267"/>
              <a:gd name="connsiteX32" fmla="*/ 3587262 w 5512972"/>
              <a:gd name="connsiteY32" fmla="*/ 96129 h 471267"/>
              <a:gd name="connsiteX33" fmla="*/ 3418449 w 5512972"/>
              <a:gd name="connsiteY33" fmla="*/ 96129 h 471267"/>
              <a:gd name="connsiteX34" fmla="*/ 3287156 w 5512972"/>
              <a:gd name="connsiteY34" fmla="*/ 55504 h 471267"/>
              <a:gd name="connsiteX35" fmla="*/ 3151163 w 5512972"/>
              <a:gd name="connsiteY35" fmla="*/ 53926 h 471267"/>
              <a:gd name="connsiteX36" fmla="*/ 2996418 w 5512972"/>
              <a:gd name="connsiteY36" fmla="*/ 124264 h 471267"/>
              <a:gd name="connsiteX37" fmla="*/ 2743200 w 5512972"/>
              <a:gd name="connsiteY37" fmla="*/ 110197 h 471267"/>
              <a:gd name="connsiteX38" fmla="*/ 2296556 w 5512972"/>
              <a:gd name="connsiteY38" fmla="*/ 123576 h 471267"/>
              <a:gd name="connsiteX39" fmla="*/ 2096086 w 5512972"/>
              <a:gd name="connsiteY39" fmla="*/ 96129 h 471267"/>
              <a:gd name="connsiteX40" fmla="*/ 1856935 w 5512972"/>
              <a:gd name="connsiteY40" fmla="*/ 138332 h 471267"/>
              <a:gd name="connsiteX41" fmla="*/ 1547446 w 5512972"/>
              <a:gd name="connsiteY41" fmla="*/ 138332 h 471267"/>
              <a:gd name="connsiteX42" fmla="*/ 1305956 w 5512972"/>
              <a:gd name="connsiteY42" fmla="*/ 123576 h 471267"/>
              <a:gd name="connsiteX43" fmla="*/ 1026942 w 5512972"/>
              <a:gd name="connsiteY43" fmla="*/ 82061 h 471267"/>
              <a:gd name="connsiteX44" fmla="*/ 717452 w 5512972"/>
              <a:gd name="connsiteY44" fmla="*/ 138332 h 471267"/>
              <a:gd name="connsiteX45" fmla="*/ 464234 w 5512972"/>
              <a:gd name="connsiteY45" fmla="*/ 110197 h 471267"/>
              <a:gd name="connsiteX46" fmla="*/ 196948 w 5512972"/>
              <a:gd name="connsiteY46" fmla="*/ 110197 h 471267"/>
              <a:gd name="connsiteX47" fmla="*/ 70338 w 5512972"/>
              <a:gd name="connsiteY47" fmla="*/ 110197 h 471267"/>
              <a:gd name="connsiteX48" fmla="*/ 42203 w 5512972"/>
              <a:gd name="connsiteY48" fmla="*/ 194603 h 471267"/>
              <a:gd name="connsiteX49" fmla="*/ 0 w 5512972"/>
              <a:gd name="connsiteY49" fmla="*/ 363415 h 471267"/>
              <a:gd name="connsiteX0" fmla="*/ 0 w 5512972"/>
              <a:gd name="connsiteY0" fmla="*/ 366351 h 474203"/>
              <a:gd name="connsiteX1" fmla="*/ 70338 w 5512972"/>
              <a:gd name="connsiteY1" fmla="*/ 436690 h 474203"/>
              <a:gd name="connsiteX2" fmla="*/ 70338 w 5512972"/>
              <a:gd name="connsiteY2" fmla="*/ 436690 h 474203"/>
              <a:gd name="connsiteX3" fmla="*/ 267286 w 5512972"/>
              <a:gd name="connsiteY3" fmla="*/ 408554 h 474203"/>
              <a:gd name="connsiteX4" fmla="*/ 379828 w 5512972"/>
              <a:gd name="connsiteY4" fmla="*/ 422622 h 474203"/>
              <a:gd name="connsiteX5" fmla="*/ 548640 w 5512972"/>
              <a:gd name="connsiteY5" fmla="*/ 436690 h 474203"/>
              <a:gd name="connsiteX6" fmla="*/ 604911 w 5512972"/>
              <a:gd name="connsiteY6" fmla="*/ 394486 h 474203"/>
              <a:gd name="connsiteX7" fmla="*/ 773723 w 5512972"/>
              <a:gd name="connsiteY7" fmla="*/ 408554 h 474203"/>
              <a:gd name="connsiteX8" fmla="*/ 956603 w 5512972"/>
              <a:gd name="connsiteY8" fmla="*/ 408554 h 474203"/>
              <a:gd name="connsiteX9" fmla="*/ 1463040 w 5512972"/>
              <a:gd name="connsiteY9" fmla="*/ 380419 h 474203"/>
              <a:gd name="connsiteX10" fmla="*/ 1702191 w 5512972"/>
              <a:gd name="connsiteY10" fmla="*/ 436690 h 474203"/>
              <a:gd name="connsiteX11" fmla="*/ 2166425 w 5512972"/>
              <a:gd name="connsiteY11" fmla="*/ 422622 h 474203"/>
              <a:gd name="connsiteX12" fmla="*/ 2433711 w 5512972"/>
              <a:gd name="connsiteY12" fmla="*/ 464825 h 474203"/>
              <a:gd name="connsiteX13" fmla="*/ 2912012 w 5512972"/>
              <a:gd name="connsiteY13" fmla="*/ 366351 h 474203"/>
              <a:gd name="connsiteX14" fmla="*/ 3334043 w 5512972"/>
              <a:gd name="connsiteY14" fmla="*/ 394486 h 474203"/>
              <a:gd name="connsiteX15" fmla="*/ 3671668 w 5512972"/>
              <a:gd name="connsiteY15" fmla="*/ 394486 h 474203"/>
              <a:gd name="connsiteX16" fmla="*/ 3967089 w 5512972"/>
              <a:gd name="connsiteY16" fmla="*/ 366351 h 474203"/>
              <a:gd name="connsiteX17" fmla="*/ 4220308 w 5512972"/>
              <a:gd name="connsiteY17" fmla="*/ 408554 h 474203"/>
              <a:gd name="connsiteX18" fmla="*/ 4582556 w 5512972"/>
              <a:gd name="connsiteY18" fmla="*/ 343295 h 474203"/>
              <a:gd name="connsiteX19" fmla="*/ 4797083 w 5512972"/>
              <a:gd name="connsiteY19" fmla="*/ 310080 h 474203"/>
              <a:gd name="connsiteX20" fmla="*/ 5115956 w 5512972"/>
              <a:gd name="connsiteY20" fmla="*/ 275223 h 474203"/>
              <a:gd name="connsiteX21" fmla="*/ 5458265 w 5512972"/>
              <a:gd name="connsiteY21" fmla="*/ 324148 h 474203"/>
              <a:gd name="connsiteX22" fmla="*/ 5444197 w 5512972"/>
              <a:gd name="connsiteY22" fmla="*/ 155336 h 474203"/>
              <a:gd name="connsiteX23" fmla="*/ 5401994 w 5512972"/>
              <a:gd name="connsiteY23" fmla="*/ 113133 h 474203"/>
              <a:gd name="connsiteX24" fmla="*/ 5387926 w 5512972"/>
              <a:gd name="connsiteY24" fmla="*/ 56862 h 474203"/>
              <a:gd name="connsiteX25" fmla="*/ 5247249 w 5512972"/>
              <a:gd name="connsiteY25" fmla="*/ 70930 h 474203"/>
              <a:gd name="connsiteX26" fmla="*/ 5092505 w 5512972"/>
              <a:gd name="connsiteY26" fmla="*/ 28726 h 474203"/>
              <a:gd name="connsiteX27" fmla="*/ 4839286 w 5512972"/>
              <a:gd name="connsiteY27" fmla="*/ 56862 h 474203"/>
              <a:gd name="connsiteX28" fmla="*/ 4726745 w 5512972"/>
              <a:gd name="connsiteY28" fmla="*/ 56862 h 474203"/>
              <a:gd name="connsiteX29" fmla="*/ 4403188 w 5512972"/>
              <a:gd name="connsiteY29" fmla="*/ 42794 h 474203"/>
              <a:gd name="connsiteX30" fmla="*/ 4220308 w 5512972"/>
              <a:gd name="connsiteY30" fmla="*/ 28726 h 474203"/>
              <a:gd name="connsiteX31" fmla="*/ 4149969 w 5512972"/>
              <a:gd name="connsiteY31" fmla="*/ 14659 h 474203"/>
              <a:gd name="connsiteX32" fmla="*/ 3587262 w 5512972"/>
              <a:gd name="connsiteY32" fmla="*/ 99065 h 474203"/>
              <a:gd name="connsiteX33" fmla="*/ 3418449 w 5512972"/>
              <a:gd name="connsiteY33" fmla="*/ 99065 h 474203"/>
              <a:gd name="connsiteX34" fmla="*/ 3287156 w 5512972"/>
              <a:gd name="connsiteY34" fmla="*/ 58440 h 474203"/>
              <a:gd name="connsiteX35" fmla="*/ 3151163 w 5512972"/>
              <a:gd name="connsiteY35" fmla="*/ 56862 h 474203"/>
              <a:gd name="connsiteX36" fmla="*/ 2996418 w 5512972"/>
              <a:gd name="connsiteY36" fmla="*/ 127200 h 474203"/>
              <a:gd name="connsiteX37" fmla="*/ 2743200 w 5512972"/>
              <a:gd name="connsiteY37" fmla="*/ 113133 h 474203"/>
              <a:gd name="connsiteX38" fmla="*/ 2296556 w 5512972"/>
              <a:gd name="connsiteY38" fmla="*/ 126512 h 474203"/>
              <a:gd name="connsiteX39" fmla="*/ 2096086 w 5512972"/>
              <a:gd name="connsiteY39" fmla="*/ 99065 h 474203"/>
              <a:gd name="connsiteX40" fmla="*/ 1856935 w 5512972"/>
              <a:gd name="connsiteY40" fmla="*/ 141268 h 474203"/>
              <a:gd name="connsiteX41" fmla="*/ 1547446 w 5512972"/>
              <a:gd name="connsiteY41" fmla="*/ 141268 h 474203"/>
              <a:gd name="connsiteX42" fmla="*/ 1305956 w 5512972"/>
              <a:gd name="connsiteY42" fmla="*/ 126512 h 474203"/>
              <a:gd name="connsiteX43" fmla="*/ 1026942 w 5512972"/>
              <a:gd name="connsiteY43" fmla="*/ 84997 h 474203"/>
              <a:gd name="connsiteX44" fmla="*/ 717452 w 5512972"/>
              <a:gd name="connsiteY44" fmla="*/ 141268 h 474203"/>
              <a:gd name="connsiteX45" fmla="*/ 464234 w 5512972"/>
              <a:gd name="connsiteY45" fmla="*/ 113133 h 474203"/>
              <a:gd name="connsiteX46" fmla="*/ 196948 w 5512972"/>
              <a:gd name="connsiteY46" fmla="*/ 113133 h 474203"/>
              <a:gd name="connsiteX47" fmla="*/ 70338 w 5512972"/>
              <a:gd name="connsiteY47" fmla="*/ 113133 h 474203"/>
              <a:gd name="connsiteX48" fmla="*/ 42203 w 5512972"/>
              <a:gd name="connsiteY48" fmla="*/ 197539 h 474203"/>
              <a:gd name="connsiteX49" fmla="*/ 0 w 5512972"/>
              <a:gd name="connsiteY49" fmla="*/ 366351 h 474203"/>
              <a:gd name="connsiteX0" fmla="*/ 0 w 5512972"/>
              <a:gd name="connsiteY0" fmla="*/ 391964 h 499816"/>
              <a:gd name="connsiteX1" fmla="*/ 70338 w 5512972"/>
              <a:gd name="connsiteY1" fmla="*/ 462303 h 499816"/>
              <a:gd name="connsiteX2" fmla="*/ 70338 w 5512972"/>
              <a:gd name="connsiteY2" fmla="*/ 462303 h 499816"/>
              <a:gd name="connsiteX3" fmla="*/ 267286 w 5512972"/>
              <a:gd name="connsiteY3" fmla="*/ 434167 h 499816"/>
              <a:gd name="connsiteX4" fmla="*/ 379828 w 5512972"/>
              <a:gd name="connsiteY4" fmla="*/ 448235 h 499816"/>
              <a:gd name="connsiteX5" fmla="*/ 548640 w 5512972"/>
              <a:gd name="connsiteY5" fmla="*/ 462303 h 499816"/>
              <a:gd name="connsiteX6" fmla="*/ 604911 w 5512972"/>
              <a:gd name="connsiteY6" fmla="*/ 420099 h 499816"/>
              <a:gd name="connsiteX7" fmla="*/ 773723 w 5512972"/>
              <a:gd name="connsiteY7" fmla="*/ 434167 h 499816"/>
              <a:gd name="connsiteX8" fmla="*/ 956603 w 5512972"/>
              <a:gd name="connsiteY8" fmla="*/ 434167 h 499816"/>
              <a:gd name="connsiteX9" fmla="*/ 1463040 w 5512972"/>
              <a:gd name="connsiteY9" fmla="*/ 406032 h 499816"/>
              <a:gd name="connsiteX10" fmla="*/ 1702191 w 5512972"/>
              <a:gd name="connsiteY10" fmla="*/ 462303 h 499816"/>
              <a:gd name="connsiteX11" fmla="*/ 2166425 w 5512972"/>
              <a:gd name="connsiteY11" fmla="*/ 448235 h 499816"/>
              <a:gd name="connsiteX12" fmla="*/ 2433711 w 5512972"/>
              <a:gd name="connsiteY12" fmla="*/ 490438 h 499816"/>
              <a:gd name="connsiteX13" fmla="*/ 2912012 w 5512972"/>
              <a:gd name="connsiteY13" fmla="*/ 391964 h 499816"/>
              <a:gd name="connsiteX14" fmla="*/ 3334043 w 5512972"/>
              <a:gd name="connsiteY14" fmla="*/ 420099 h 499816"/>
              <a:gd name="connsiteX15" fmla="*/ 3671668 w 5512972"/>
              <a:gd name="connsiteY15" fmla="*/ 420099 h 499816"/>
              <a:gd name="connsiteX16" fmla="*/ 3967089 w 5512972"/>
              <a:gd name="connsiteY16" fmla="*/ 391964 h 499816"/>
              <a:gd name="connsiteX17" fmla="*/ 4220308 w 5512972"/>
              <a:gd name="connsiteY17" fmla="*/ 434167 h 499816"/>
              <a:gd name="connsiteX18" fmla="*/ 4582556 w 5512972"/>
              <a:gd name="connsiteY18" fmla="*/ 368908 h 499816"/>
              <a:gd name="connsiteX19" fmla="*/ 4797083 w 5512972"/>
              <a:gd name="connsiteY19" fmla="*/ 335693 h 499816"/>
              <a:gd name="connsiteX20" fmla="*/ 5115956 w 5512972"/>
              <a:gd name="connsiteY20" fmla="*/ 300836 h 499816"/>
              <a:gd name="connsiteX21" fmla="*/ 5458265 w 5512972"/>
              <a:gd name="connsiteY21" fmla="*/ 349761 h 499816"/>
              <a:gd name="connsiteX22" fmla="*/ 5444197 w 5512972"/>
              <a:gd name="connsiteY22" fmla="*/ 180949 h 499816"/>
              <a:gd name="connsiteX23" fmla="*/ 5401994 w 5512972"/>
              <a:gd name="connsiteY23" fmla="*/ 138746 h 499816"/>
              <a:gd name="connsiteX24" fmla="*/ 5387926 w 5512972"/>
              <a:gd name="connsiteY24" fmla="*/ 82475 h 499816"/>
              <a:gd name="connsiteX25" fmla="*/ 5247249 w 5512972"/>
              <a:gd name="connsiteY25" fmla="*/ 96543 h 499816"/>
              <a:gd name="connsiteX26" fmla="*/ 5092505 w 5512972"/>
              <a:gd name="connsiteY26" fmla="*/ 54339 h 499816"/>
              <a:gd name="connsiteX27" fmla="*/ 4839286 w 5512972"/>
              <a:gd name="connsiteY27" fmla="*/ 82475 h 499816"/>
              <a:gd name="connsiteX28" fmla="*/ 4726745 w 5512972"/>
              <a:gd name="connsiteY28" fmla="*/ 82475 h 499816"/>
              <a:gd name="connsiteX29" fmla="*/ 4430156 w 5512972"/>
              <a:gd name="connsiteY29" fmla="*/ 42794 h 499816"/>
              <a:gd name="connsiteX30" fmla="*/ 4220308 w 5512972"/>
              <a:gd name="connsiteY30" fmla="*/ 54339 h 499816"/>
              <a:gd name="connsiteX31" fmla="*/ 4149969 w 5512972"/>
              <a:gd name="connsiteY31" fmla="*/ 40272 h 499816"/>
              <a:gd name="connsiteX32" fmla="*/ 3587262 w 5512972"/>
              <a:gd name="connsiteY32" fmla="*/ 124678 h 499816"/>
              <a:gd name="connsiteX33" fmla="*/ 3418449 w 5512972"/>
              <a:gd name="connsiteY33" fmla="*/ 124678 h 499816"/>
              <a:gd name="connsiteX34" fmla="*/ 3287156 w 5512972"/>
              <a:gd name="connsiteY34" fmla="*/ 84053 h 499816"/>
              <a:gd name="connsiteX35" fmla="*/ 3151163 w 5512972"/>
              <a:gd name="connsiteY35" fmla="*/ 82475 h 499816"/>
              <a:gd name="connsiteX36" fmla="*/ 2996418 w 5512972"/>
              <a:gd name="connsiteY36" fmla="*/ 152813 h 499816"/>
              <a:gd name="connsiteX37" fmla="*/ 2743200 w 5512972"/>
              <a:gd name="connsiteY37" fmla="*/ 138746 h 499816"/>
              <a:gd name="connsiteX38" fmla="*/ 2296556 w 5512972"/>
              <a:gd name="connsiteY38" fmla="*/ 152125 h 499816"/>
              <a:gd name="connsiteX39" fmla="*/ 2096086 w 5512972"/>
              <a:gd name="connsiteY39" fmla="*/ 124678 h 499816"/>
              <a:gd name="connsiteX40" fmla="*/ 1856935 w 5512972"/>
              <a:gd name="connsiteY40" fmla="*/ 166881 h 499816"/>
              <a:gd name="connsiteX41" fmla="*/ 1547446 w 5512972"/>
              <a:gd name="connsiteY41" fmla="*/ 166881 h 499816"/>
              <a:gd name="connsiteX42" fmla="*/ 1305956 w 5512972"/>
              <a:gd name="connsiteY42" fmla="*/ 152125 h 499816"/>
              <a:gd name="connsiteX43" fmla="*/ 1026942 w 5512972"/>
              <a:gd name="connsiteY43" fmla="*/ 110610 h 499816"/>
              <a:gd name="connsiteX44" fmla="*/ 717452 w 5512972"/>
              <a:gd name="connsiteY44" fmla="*/ 166881 h 499816"/>
              <a:gd name="connsiteX45" fmla="*/ 464234 w 5512972"/>
              <a:gd name="connsiteY45" fmla="*/ 138746 h 499816"/>
              <a:gd name="connsiteX46" fmla="*/ 196948 w 5512972"/>
              <a:gd name="connsiteY46" fmla="*/ 138746 h 499816"/>
              <a:gd name="connsiteX47" fmla="*/ 70338 w 5512972"/>
              <a:gd name="connsiteY47" fmla="*/ 138746 h 499816"/>
              <a:gd name="connsiteX48" fmla="*/ 42203 w 5512972"/>
              <a:gd name="connsiteY48" fmla="*/ 223152 h 499816"/>
              <a:gd name="connsiteX49" fmla="*/ 0 w 5512972"/>
              <a:gd name="connsiteY49" fmla="*/ 391964 h 499816"/>
              <a:gd name="connsiteX0" fmla="*/ 0 w 5512972"/>
              <a:gd name="connsiteY0" fmla="*/ 363415 h 471267"/>
              <a:gd name="connsiteX1" fmla="*/ 70338 w 5512972"/>
              <a:gd name="connsiteY1" fmla="*/ 433754 h 471267"/>
              <a:gd name="connsiteX2" fmla="*/ 70338 w 5512972"/>
              <a:gd name="connsiteY2" fmla="*/ 433754 h 471267"/>
              <a:gd name="connsiteX3" fmla="*/ 267286 w 5512972"/>
              <a:gd name="connsiteY3" fmla="*/ 405618 h 471267"/>
              <a:gd name="connsiteX4" fmla="*/ 379828 w 5512972"/>
              <a:gd name="connsiteY4" fmla="*/ 419686 h 471267"/>
              <a:gd name="connsiteX5" fmla="*/ 548640 w 5512972"/>
              <a:gd name="connsiteY5" fmla="*/ 433754 h 471267"/>
              <a:gd name="connsiteX6" fmla="*/ 604911 w 5512972"/>
              <a:gd name="connsiteY6" fmla="*/ 391550 h 471267"/>
              <a:gd name="connsiteX7" fmla="*/ 773723 w 5512972"/>
              <a:gd name="connsiteY7" fmla="*/ 405618 h 471267"/>
              <a:gd name="connsiteX8" fmla="*/ 956603 w 5512972"/>
              <a:gd name="connsiteY8" fmla="*/ 405618 h 471267"/>
              <a:gd name="connsiteX9" fmla="*/ 1463040 w 5512972"/>
              <a:gd name="connsiteY9" fmla="*/ 377483 h 471267"/>
              <a:gd name="connsiteX10" fmla="*/ 1702191 w 5512972"/>
              <a:gd name="connsiteY10" fmla="*/ 433754 h 471267"/>
              <a:gd name="connsiteX11" fmla="*/ 2166425 w 5512972"/>
              <a:gd name="connsiteY11" fmla="*/ 419686 h 471267"/>
              <a:gd name="connsiteX12" fmla="*/ 2433711 w 5512972"/>
              <a:gd name="connsiteY12" fmla="*/ 461889 h 471267"/>
              <a:gd name="connsiteX13" fmla="*/ 2912012 w 5512972"/>
              <a:gd name="connsiteY13" fmla="*/ 363415 h 471267"/>
              <a:gd name="connsiteX14" fmla="*/ 3334043 w 5512972"/>
              <a:gd name="connsiteY14" fmla="*/ 391550 h 471267"/>
              <a:gd name="connsiteX15" fmla="*/ 3671668 w 5512972"/>
              <a:gd name="connsiteY15" fmla="*/ 391550 h 471267"/>
              <a:gd name="connsiteX16" fmla="*/ 3967089 w 5512972"/>
              <a:gd name="connsiteY16" fmla="*/ 363415 h 471267"/>
              <a:gd name="connsiteX17" fmla="*/ 4220308 w 5512972"/>
              <a:gd name="connsiteY17" fmla="*/ 405618 h 471267"/>
              <a:gd name="connsiteX18" fmla="*/ 4582556 w 5512972"/>
              <a:gd name="connsiteY18" fmla="*/ 340359 h 471267"/>
              <a:gd name="connsiteX19" fmla="*/ 4797083 w 5512972"/>
              <a:gd name="connsiteY19" fmla="*/ 307144 h 471267"/>
              <a:gd name="connsiteX20" fmla="*/ 5115956 w 5512972"/>
              <a:gd name="connsiteY20" fmla="*/ 272287 h 471267"/>
              <a:gd name="connsiteX21" fmla="*/ 5458265 w 5512972"/>
              <a:gd name="connsiteY21" fmla="*/ 321212 h 471267"/>
              <a:gd name="connsiteX22" fmla="*/ 5444197 w 5512972"/>
              <a:gd name="connsiteY22" fmla="*/ 152400 h 471267"/>
              <a:gd name="connsiteX23" fmla="*/ 5401994 w 5512972"/>
              <a:gd name="connsiteY23" fmla="*/ 110197 h 471267"/>
              <a:gd name="connsiteX24" fmla="*/ 5387926 w 5512972"/>
              <a:gd name="connsiteY24" fmla="*/ 53926 h 471267"/>
              <a:gd name="connsiteX25" fmla="*/ 5247249 w 5512972"/>
              <a:gd name="connsiteY25" fmla="*/ 67994 h 471267"/>
              <a:gd name="connsiteX26" fmla="*/ 5092505 w 5512972"/>
              <a:gd name="connsiteY26" fmla="*/ 25790 h 471267"/>
              <a:gd name="connsiteX27" fmla="*/ 4839286 w 5512972"/>
              <a:gd name="connsiteY27" fmla="*/ 53926 h 471267"/>
              <a:gd name="connsiteX28" fmla="*/ 4726745 w 5512972"/>
              <a:gd name="connsiteY28" fmla="*/ 53926 h 471267"/>
              <a:gd name="connsiteX29" fmla="*/ 4430156 w 5512972"/>
              <a:gd name="connsiteY29" fmla="*/ 14245 h 471267"/>
              <a:gd name="connsiteX30" fmla="*/ 4220308 w 5512972"/>
              <a:gd name="connsiteY30" fmla="*/ 25790 h 471267"/>
              <a:gd name="connsiteX31" fmla="*/ 4149969 w 5512972"/>
              <a:gd name="connsiteY31" fmla="*/ 11723 h 471267"/>
              <a:gd name="connsiteX32" fmla="*/ 3587262 w 5512972"/>
              <a:gd name="connsiteY32" fmla="*/ 96129 h 471267"/>
              <a:gd name="connsiteX33" fmla="*/ 3418449 w 5512972"/>
              <a:gd name="connsiteY33" fmla="*/ 96129 h 471267"/>
              <a:gd name="connsiteX34" fmla="*/ 3287156 w 5512972"/>
              <a:gd name="connsiteY34" fmla="*/ 55504 h 471267"/>
              <a:gd name="connsiteX35" fmla="*/ 3151163 w 5512972"/>
              <a:gd name="connsiteY35" fmla="*/ 53926 h 471267"/>
              <a:gd name="connsiteX36" fmla="*/ 2996418 w 5512972"/>
              <a:gd name="connsiteY36" fmla="*/ 124264 h 471267"/>
              <a:gd name="connsiteX37" fmla="*/ 2743200 w 5512972"/>
              <a:gd name="connsiteY37" fmla="*/ 110197 h 471267"/>
              <a:gd name="connsiteX38" fmla="*/ 2296556 w 5512972"/>
              <a:gd name="connsiteY38" fmla="*/ 123576 h 471267"/>
              <a:gd name="connsiteX39" fmla="*/ 2096086 w 5512972"/>
              <a:gd name="connsiteY39" fmla="*/ 96129 h 471267"/>
              <a:gd name="connsiteX40" fmla="*/ 1856935 w 5512972"/>
              <a:gd name="connsiteY40" fmla="*/ 138332 h 471267"/>
              <a:gd name="connsiteX41" fmla="*/ 1547446 w 5512972"/>
              <a:gd name="connsiteY41" fmla="*/ 138332 h 471267"/>
              <a:gd name="connsiteX42" fmla="*/ 1305956 w 5512972"/>
              <a:gd name="connsiteY42" fmla="*/ 123576 h 471267"/>
              <a:gd name="connsiteX43" fmla="*/ 1026942 w 5512972"/>
              <a:gd name="connsiteY43" fmla="*/ 82061 h 471267"/>
              <a:gd name="connsiteX44" fmla="*/ 717452 w 5512972"/>
              <a:gd name="connsiteY44" fmla="*/ 138332 h 471267"/>
              <a:gd name="connsiteX45" fmla="*/ 464234 w 5512972"/>
              <a:gd name="connsiteY45" fmla="*/ 110197 h 471267"/>
              <a:gd name="connsiteX46" fmla="*/ 196948 w 5512972"/>
              <a:gd name="connsiteY46" fmla="*/ 110197 h 471267"/>
              <a:gd name="connsiteX47" fmla="*/ 70338 w 5512972"/>
              <a:gd name="connsiteY47" fmla="*/ 110197 h 471267"/>
              <a:gd name="connsiteX48" fmla="*/ 42203 w 5512972"/>
              <a:gd name="connsiteY48" fmla="*/ 194603 h 471267"/>
              <a:gd name="connsiteX49" fmla="*/ 0 w 5512972"/>
              <a:gd name="connsiteY49" fmla="*/ 363415 h 471267"/>
              <a:gd name="connsiteX0" fmla="*/ 0 w 5512972"/>
              <a:gd name="connsiteY0" fmla="*/ 363415 h 471267"/>
              <a:gd name="connsiteX1" fmla="*/ 70338 w 5512972"/>
              <a:gd name="connsiteY1" fmla="*/ 433754 h 471267"/>
              <a:gd name="connsiteX2" fmla="*/ 70338 w 5512972"/>
              <a:gd name="connsiteY2" fmla="*/ 433754 h 471267"/>
              <a:gd name="connsiteX3" fmla="*/ 267286 w 5512972"/>
              <a:gd name="connsiteY3" fmla="*/ 405618 h 471267"/>
              <a:gd name="connsiteX4" fmla="*/ 379828 w 5512972"/>
              <a:gd name="connsiteY4" fmla="*/ 419686 h 471267"/>
              <a:gd name="connsiteX5" fmla="*/ 548640 w 5512972"/>
              <a:gd name="connsiteY5" fmla="*/ 433754 h 471267"/>
              <a:gd name="connsiteX6" fmla="*/ 604911 w 5512972"/>
              <a:gd name="connsiteY6" fmla="*/ 391550 h 471267"/>
              <a:gd name="connsiteX7" fmla="*/ 773723 w 5512972"/>
              <a:gd name="connsiteY7" fmla="*/ 405618 h 471267"/>
              <a:gd name="connsiteX8" fmla="*/ 956603 w 5512972"/>
              <a:gd name="connsiteY8" fmla="*/ 405618 h 471267"/>
              <a:gd name="connsiteX9" fmla="*/ 1463040 w 5512972"/>
              <a:gd name="connsiteY9" fmla="*/ 377483 h 471267"/>
              <a:gd name="connsiteX10" fmla="*/ 1702191 w 5512972"/>
              <a:gd name="connsiteY10" fmla="*/ 433754 h 471267"/>
              <a:gd name="connsiteX11" fmla="*/ 2166425 w 5512972"/>
              <a:gd name="connsiteY11" fmla="*/ 419686 h 471267"/>
              <a:gd name="connsiteX12" fmla="*/ 2433711 w 5512972"/>
              <a:gd name="connsiteY12" fmla="*/ 461889 h 471267"/>
              <a:gd name="connsiteX13" fmla="*/ 2912012 w 5512972"/>
              <a:gd name="connsiteY13" fmla="*/ 363415 h 471267"/>
              <a:gd name="connsiteX14" fmla="*/ 3334043 w 5512972"/>
              <a:gd name="connsiteY14" fmla="*/ 391550 h 471267"/>
              <a:gd name="connsiteX15" fmla="*/ 3671668 w 5512972"/>
              <a:gd name="connsiteY15" fmla="*/ 391550 h 471267"/>
              <a:gd name="connsiteX16" fmla="*/ 3967089 w 5512972"/>
              <a:gd name="connsiteY16" fmla="*/ 363415 h 471267"/>
              <a:gd name="connsiteX17" fmla="*/ 4220308 w 5512972"/>
              <a:gd name="connsiteY17" fmla="*/ 405618 h 471267"/>
              <a:gd name="connsiteX18" fmla="*/ 4582556 w 5512972"/>
              <a:gd name="connsiteY18" fmla="*/ 340359 h 471267"/>
              <a:gd name="connsiteX19" fmla="*/ 4797083 w 5512972"/>
              <a:gd name="connsiteY19" fmla="*/ 307144 h 471267"/>
              <a:gd name="connsiteX20" fmla="*/ 5115956 w 5512972"/>
              <a:gd name="connsiteY20" fmla="*/ 272287 h 471267"/>
              <a:gd name="connsiteX21" fmla="*/ 5458265 w 5512972"/>
              <a:gd name="connsiteY21" fmla="*/ 321212 h 471267"/>
              <a:gd name="connsiteX22" fmla="*/ 5444197 w 5512972"/>
              <a:gd name="connsiteY22" fmla="*/ 152400 h 471267"/>
              <a:gd name="connsiteX23" fmla="*/ 5401994 w 5512972"/>
              <a:gd name="connsiteY23" fmla="*/ 110197 h 471267"/>
              <a:gd name="connsiteX24" fmla="*/ 5387926 w 5512972"/>
              <a:gd name="connsiteY24" fmla="*/ 53926 h 471267"/>
              <a:gd name="connsiteX25" fmla="*/ 5247249 w 5512972"/>
              <a:gd name="connsiteY25" fmla="*/ 67994 h 471267"/>
              <a:gd name="connsiteX26" fmla="*/ 5092505 w 5512972"/>
              <a:gd name="connsiteY26" fmla="*/ 25790 h 471267"/>
              <a:gd name="connsiteX27" fmla="*/ 4839286 w 5512972"/>
              <a:gd name="connsiteY27" fmla="*/ 53926 h 471267"/>
              <a:gd name="connsiteX28" fmla="*/ 4726745 w 5512972"/>
              <a:gd name="connsiteY28" fmla="*/ 53926 h 471267"/>
              <a:gd name="connsiteX29" fmla="*/ 4430156 w 5512972"/>
              <a:gd name="connsiteY29" fmla="*/ 14245 h 471267"/>
              <a:gd name="connsiteX30" fmla="*/ 4220308 w 5512972"/>
              <a:gd name="connsiteY30" fmla="*/ 25790 h 471267"/>
              <a:gd name="connsiteX31" fmla="*/ 4149969 w 5512972"/>
              <a:gd name="connsiteY31" fmla="*/ 11723 h 471267"/>
              <a:gd name="connsiteX32" fmla="*/ 3587262 w 5512972"/>
              <a:gd name="connsiteY32" fmla="*/ 96129 h 471267"/>
              <a:gd name="connsiteX33" fmla="*/ 3418449 w 5512972"/>
              <a:gd name="connsiteY33" fmla="*/ 96129 h 471267"/>
              <a:gd name="connsiteX34" fmla="*/ 3287156 w 5512972"/>
              <a:gd name="connsiteY34" fmla="*/ 55504 h 471267"/>
              <a:gd name="connsiteX35" fmla="*/ 3151163 w 5512972"/>
              <a:gd name="connsiteY35" fmla="*/ 53926 h 471267"/>
              <a:gd name="connsiteX36" fmla="*/ 2996418 w 5512972"/>
              <a:gd name="connsiteY36" fmla="*/ 124264 h 471267"/>
              <a:gd name="connsiteX37" fmla="*/ 2743200 w 5512972"/>
              <a:gd name="connsiteY37" fmla="*/ 110197 h 471267"/>
              <a:gd name="connsiteX38" fmla="*/ 2296556 w 5512972"/>
              <a:gd name="connsiteY38" fmla="*/ 123576 h 471267"/>
              <a:gd name="connsiteX39" fmla="*/ 2096086 w 5512972"/>
              <a:gd name="connsiteY39" fmla="*/ 96129 h 471267"/>
              <a:gd name="connsiteX40" fmla="*/ 1839356 w 5512972"/>
              <a:gd name="connsiteY40" fmla="*/ 168563 h 471267"/>
              <a:gd name="connsiteX41" fmla="*/ 1547446 w 5512972"/>
              <a:gd name="connsiteY41" fmla="*/ 138332 h 471267"/>
              <a:gd name="connsiteX42" fmla="*/ 1305956 w 5512972"/>
              <a:gd name="connsiteY42" fmla="*/ 123576 h 471267"/>
              <a:gd name="connsiteX43" fmla="*/ 1026942 w 5512972"/>
              <a:gd name="connsiteY43" fmla="*/ 82061 h 471267"/>
              <a:gd name="connsiteX44" fmla="*/ 717452 w 5512972"/>
              <a:gd name="connsiteY44" fmla="*/ 138332 h 471267"/>
              <a:gd name="connsiteX45" fmla="*/ 464234 w 5512972"/>
              <a:gd name="connsiteY45" fmla="*/ 110197 h 471267"/>
              <a:gd name="connsiteX46" fmla="*/ 196948 w 5512972"/>
              <a:gd name="connsiteY46" fmla="*/ 110197 h 471267"/>
              <a:gd name="connsiteX47" fmla="*/ 70338 w 5512972"/>
              <a:gd name="connsiteY47" fmla="*/ 110197 h 471267"/>
              <a:gd name="connsiteX48" fmla="*/ 42203 w 5512972"/>
              <a:gd name="connsiteY48" fmla="*/ 194603 h 471267"/>
              <a:gd name="connsiteX49" fmla="*/ 0 w 5512972"/>
              <a:gd name="connsiteY49" fmla="*/ 363415 h 471267"/>
              <a:gd name="connsiteX0" fmla="*/ 0 w 5512972"/>
              <a:gd name="connsiteY0" fmla="*/ 363415 h 471267"/>
              <a:gd name="connsiteX1" fmla="*/ 70338 w 5512972"/>
              <a:gd name="connsiteY1" fmla="*/ 433754 h 471267"/>
              <a:gd name="connsiteX2" fmla="*/ 70338 w 5512972"/>
              <a:gd name="connsiteY2" fmla="*/ 433754 h 471267"/>
              <a:gd name="connsiteX3" fmla="*/ 267286 w 5512972"/>
              <a:gd name="connsiteY3" fmla="*/ 405618 h 471267"/>
              <a:gd name="connsiteX4" fmla="*/ 379828 w 5512972"/>
              <a:gd name="connsiteY4" fmla="*/ 419686 h 471267"/>
              <a:gd name="connsiteX5" fmla="*/ 548640 w 5512972"/>
              <a:gd name="connsiteY5" fmla="*/ 433754 h 471267"/>
              <a:gd name="connsiteX6" fmla="*/ 604911 w 5512972"/>
              <a:gd name="connsiteY6" fmla="*/ 391550 h 471267"/>
              <a:gd name="connsiteX7" fmla="*/ 773723 w 5512972"/>
              <a:gd name="connsiteY7" fmla="*/ 405618 h 471267"/>
              <a:gd name="connsiteX8" fmla="*/ 956603 w 5512972"/>
              <a:gd name="connsiteY8" fmla="*/ 405618 h 471267"/>
              <a:gd name="connsiteX9" fmla="*/ 1463040 w 5512972"/>
              <a:gd name="connsiteY9" fmla="*/ 377483 h 471267"/>
              <a:gd name="connsiteX10" fmla="*/ 1702191 w 5512972"/>
              <a:gd name="connsiteY10" fmla="*/ 433754 h 471267"/>
              <a:gd name="connsiteX11" fmla="*/ 2166425 w 5512972"/>
              <a:gd name="connsiteY11" fmla="*/ 419686 h 471267"/>
              <a:gd name="connsiteX12" fmla="*/ 2433711 w 5512972"/>
              <a:gd name="connsiteY12" fmla="*/ 461889 h 471267"/>
              <a:gd name="connsiteX13" fmla="*/ 2912012 w 5512972"/>
              <a:gd name="connsiteY13" fmla="*/ 363415 h 471267"/>
              <a:gd name="connsiteX14" fmla="*/ 3334043 w 5512972"/>
              <a:gd name="connsiteY14" fmla="*/ 391550 h 471267"/>
              <a:gd name="connsiteX15" fmla="*/ 3671668 w 5512972"/>
              <a:gd name="connsiteY15" fmla="*/ 391550 h 471267"/>
              <a:gd name="connsiteX16" fmla="*/ 3967089 w 5512972"/>
              <a:gd name="connsiteY16" fmla="*/ 363415 h 471267"/>
              <a:gd name="connsiteX17" fmla="*/ 4220308 w 5512972"/>
              <a:gd name="connsiteY17" fmla="*/ 405618 h 471267"/>
              <a:gd name="connsiteX18" fmla="*/ 4582556 w 5512972"/>
              <a:gd name="connsiteY18" fmla="*/ 340359 h 471267"/>
              <a:gd name="connsiteX19" fmla="*/ 4797083 w 5512972"/>
              <a:gd name="connsiteY19" fmla="*/ 307144 h 471267"/>
              <a:gd name="connsiteX20" fmla="*/ 5115956 w 5512972"/>
              <a:gd name="connsiteY20" fmla="*/ 272287 h 471267"/>
              <a:gd name="connsiteX21" fmla="*/ 5458265 w 5512972"/>
              <a:gd name="connsiteY21" fmla="*/ 321212 h 471267"/>
              <a:gd name="connsiteX22" fmla="*/ 5444197 w 5512972"/>
              <a:gd name="connsiteY22" fmla="*/ 152400 h 471267"/>
              <a:gd name="connsiteX23" fmla="*/ 5401994 w 5512972"/>
              <a:gd name="connsiteY23" fmla="*/ 110197 h 471267"/>
              <a:gd name="connsiteX24" fmla="*/ 5387926 w 5512972"/>
              <a:gd name="connsiteY24" fmla="*/ 53926 h 471267"/>
              <a:gd name="connsiteX25" fmla="*/ 5247249 w 5512972"/>
              <a:gd name="connsiteY25" fmla="*/ 67994 h 471267"/>
              <a:gd name="connsiteX26" fmla="*/ 5092505 w 5512972"/>
              <a:gd name="connsiteY26" fmla="*/ 25790 h 471267"/>
              <a:gd name="connsiteX27" fmla="*/ 4839286 w 5512972"/>
              <a:gd name="connsiteY27" fmla="*/ 53926 h 471267"/>
              <a:gd name="connsiteX28" fmla="*/ 4726745 w 5512972"/>
              <a:gd name="connsiteY28" fmla="*/ 53926 h 471267"/>
              <a:gd name="connsiteX29" fmla="*/ 4430156 w 5512972"/>
              <a:gd name="connsiteY29" fmla="*/ 14245 h 471267"/>
              <a:gd name="connsiteX30" fmla="*/ 4220308 w 5512972"/>
              <a:gd name="connsiteY30" fmla="*/ 25790 h 471267"/>
              <a:gd name="connsiteX31" fmla="*/ 4149969 w 5512972"/>
              <a:gd name="connsiteY31" fmla="*/ 11723 h 471267"/>
              <a:gd name="connsiteX32" fmla="*/ 3587262 w 5512972"/>
              <a:gd name="connsiteY32" fmla="*/ 96129 h 471267"/>
              <a:gd name="connsiteX33" fmla="*/ 3418449 w 5512972"/>
              <a:gd name="connsiteY33" fmla="*/ 96129 h 471267"/>
              <a:gd name="connsiteX34" fmla="*/ 3287156 w 5512972"/>
              <a:gd name="connsiteY34" fmla="*/ 55504 h 471267"/>
              <a:gd name="connsiteX35" fmla="*/ 3151163 w 5512972"/>
              <a:gd name="connsiteY35" fmla="*/ 53926 h 471267"/>
              <a:gd name="connsiteX36" fmla="*/ 2996418 w 5512972"/>
              <a:gd name="connsiteY36" fmla="*/ 124264 h 471267"/>
              <a:gd name="connsiteX37" fmla="*/ 2743200 w 5512972"/>
              <a:gd name="connsiteY37" fmla="*/ 110197 h 471267"/>
              <a:gd name="connsiteX38" fmla="*/ 2296556 w 5512972"/>
              <a:gd name="connsiteY38" fmla="*/ 123576 h 471267"/>
              <a:gd name="connsiteX39" fmla="*/ 2096086 w 5512972"/>
              <a:gd name="connsiteY39" fmla="*/ 96129 h 471267"/>
              <a:gd name="connsiteX40" fmla="*/ 1839356 w 5512972"/>
              <a:gd name="connsiteY40" fmla="*/ 91404 h 471267"/>
              <a:gd name="connsiteX41" fmla="*/ 1547446 w 5512972"/>
              <a:gd name="connsiteY41" fmla="*/ 138332 h 471267"/>
              <a:gd name="connsiteX42" fmla="*/ 1305956 w 5512972"/>
              <a:gd name="connsiteY42" fmla="*/ 123576 h 471267"/>
              <a:gd name="connsiteX43" fmla="*/ 1026942 w 5512972"/>
              <a:gd name="connsiteY43" fmla="*/ 82061 h 471267"/>
              <a:gd name="connsiteX44" fmla="*/ 717452 w 5512972"/>
              <a:gd name="connsiteY44" fmla="*/ 138332 h 471267"/>
              <a:gd name="connsiteX45" fmla="*/ 464234 w 5512972"/>
              <a:gd name="connsiteY45" fmla="*/ 110197 h 471267"/>
              <a:gd name="connsiteX46" fmla="*/ 196948 w 5512972"/>
              <a:gd name="connsiteY46" fmla="*/ 110197 h 471267"/>
              <a:gd name="connsiteX47" fmla="*/ 70338 w 5512972"/>
              <a:gd name="connsiteY47" fmla="*/ 110197 h 471267"/>
              <a:gd name="connsiteX48" fmla="*/ 42203 w 5512972"/>
              <a:gd name="connsiteY48" fmla="*/ 194603 h 471267"/>
              <a:gd name="connsiteX49" fmla="*/ 0 w 5512972"/>
              <a:gd name="connsiteY49" fmla="*/ 363415 h 471267"/>
              <a:gd name="connsiteX0" fmla="*/ 0 w 5512972"/>
              <a:gd name="connsiteY0" fmla="*/ 363415 h 471267"/>
              <a:gd name="connsiteX1" fmla="*/ 70338 w 5512972"/>
              <a:gd name="connsiteY1" fmla="*/ 433754 h 471267"/>
              <a:gd name="connsiteX2" fmla="*/ 70338 w 5512972"/>
              <a:gd name="connsiteY2" fmla="*/ 433754 h 471267"/>
              <a:gd name="connsiteX3" fmla="*/ 267286 w 5512972"/>
              <a:gd name="connsiteY3" fmla="*/ 405618 h 471267"/>
              <a:gd name="connsiteX4" fmla="*/ 379828 w 5512972"/>
              <a:gd name="connsiteY4" fmla="*/ 419686 h 471267"/>
              <a:gd name="connsiteX5" fmla="*/ 548640 w 5512972"/>
              <a:gd name="connsiteY5" fmla="*/ 433754 h 471267"/>
              <a:gd name="connsiteX6" fmla="*/ 604911 w 5512972"/>
              <a:gd name="connsiteY6" fmla="*/ 391550 h 471267"/>
              <a:gd name="connsiteX7" fmla="*/ 773723 w 5512972"/>
              <a:gd name="connsiteY7" fmla="*/ 405618 h 471267"/>
              <a:gd name="connsiteX8" fmla="*/ 956603 w 5512972"/>
              <a:gd name="connsiteY8" fmla="*/ 405618 h 471267"/>
              <a:gd name="connsiteX9" fmla="*/ 1463040 w 5512972"/>
              <a:gd name="connsiteY9" fmla="*/ 377483 h 471267"/>
              <a:gd name="connsiteX10" fmla="*/ 1702191 w 5512972"/>
              <a:gd name="connsiteY10" fmla="*/ 433754 h 471267"/>
              <a:gd name="connsiteX11" fmla="*/ 2166425 w 5512972"/>
              <a:gd name="connsiteY11" fmla="*/ 419686 h 471267"/>
              <a:gd name="connsiteX12" fmla="*/ 2433711 w 5512972"/>
              <a:gd name="connsiteY12" fmla="*/ 461889 h 471267"/>
              <a:gd name="connsiteX13" fmla="*/ 2912012 w 5512972"/>
              <a:gd name="connsiteY13" fmla="*/ 363415 h 471267"/>
              <a:gd name="connsiteX14" fmla="*/ 3334043 w 5512972"/>
              <a:gd name="connsiteY14" fmla="*/ 391550 h 471267"/>
              <a:gd name="connsiteX15" fmla="*/ 3671668 w 5512972"/>
              <a:gd name="connsiteY15" fmla="*/ 391550 h 471267"/>
              <a:gd name="connsiteX16" fmla="*/ 3967089 w 5512972"/>
              <a:gd name="connsiteY16" fmla="*/ 363415 h 471267"/>
              <a:gd name="connsiteX17" fmla="*/ 4220308 w 5512972"/>
              <a:gd name="connsiteY17" fmla="*/ 405618 h 471267"/>
              <a:gd name="connsiteX18" fmla="*/ 4582556 w 5512972"/>
              <a:gd name="connsiteY18" fmla="*/ 340359 h 471267"/>
              <a:gd name="connsiteX19" fmla="*/ 4797083 w 5512972"/>
              <a:gd name="connsiteY19" fmla="*/ 307144 h 471267"/>
              <a:gd name="connsiteX20" fmla="*/ 5115956 w 5512972"/>
              <a:gd name="connsiteY20" fmla="*/ 272287 h 471267"/>
              <a:gd name="connsiteX21" fmla="*/ 5458265 w 5512972"/>
              <a:gd name="connsiteY21" fmla="*/ 321212 h 471267"/>
              <a:gd name="connsiteX22" fmla="*/ 5444197 w 5512972"/>
              <a:gd name="connsiteY22" fmla="*/ 152400 h 471267"/>
              <a:gd name="connsiteX23" fmla="*/ 5401994 w 5512972"/>
              <a:gd name="connsiteY23" fmla="*/ 110197 h 471267"/>
              <a:gd name="connsiteX24" fmla="*/ 5387926 w 5512972"/>
              <a:gd name="connsiteY24" fmla="*/ 53926 h 471267"/>
              <a:gd name="connsiteX25" fmla="*/ 5247249 w 5512972"/>
              <a:gd name="connsiteY25" fmla="*/ 67994 h 471267"/>
              <a:gd name="connsiteX26" fmla="*/ 5092505 w 5512972"/>
              <a:gd name="connsiteY26" fmla="*/ 25790 h 471267"/>
              <a:gd name="connsiteX27" fmla="*/ 4839286 w 5512972"/>
              <a:gd name="connsiteY27" fmla="*/ 53926 h 471267"/>
              <a:gd name="connsiteX28" fmla="*/ 4726745 w 5512972"/>
              <a:gd name="connsiteY28" fmla="*/ 53926 h 471267"/>
              <a:gd name="connsiteX29" fmla="*/ 4430156 w 5512972"/>
              <a:gd name="connsiteY29" fmla="*/ 14245 h 471267"/>
              <a:gd name="connsiteX30" fmla="*/ 4220308 w 5512972"/>
              <a:gd name="connsiteY30" fmla="*/ 25790 h 471267"/>
              <a:gd name="connsiteX31" fmla="*/ 4149969 w 5512972"/>
              <a:gd name="connsiteY31" fmla="*/ 11723 h 471267"/>
              <a:gd name="connsiteX32" fmla="*/ 3587262 w 5512972"/>
              <a:gd name="connsiteY32" fmla="*/ 96129 h 471267"/>
              <a:gd name="connsiteX33" fmla="*/ 3418449 w 5512972"/>
              <a:gd name="connsiteY33" fmla="*/ 96129 h 471267"/>
              <a:gd name="connsiteX34" fmla="*/ 3287156 w 5512972"/>
              <a:gd name="connsiteY34" fmla="*/ 55504 h 471267"/>
              <a:gd name="connsiteX35" fmla="*/ 3151163 w 5512972"/>
              <a:gd name="connsiteY35" fmla="*/ 53926 h 471267"/>
              <a:gd name="connsiteX36" fmla="*/ 2996418 w 5512972"/>
              <a:gd name="connsiteY36" fmla="*/ 124264 h 471267"/>
              <a:gd name="connsiteX37" fmla="*/ 2743200 w 5512972"/>
              <a:gd name="connsiteY37" fmla="*/ 110197 h 471267"/>
              <a:gd name="connsiteX38" fmla="*/ 2296556 w 5512972"/>
              <a:gd name="connsiteY38" fmla="*/ 123576 h 471267"/>
              <a:gd name="connsiteX39" fmla="*/ 2096086 w 5512972"/>
              <a:gd name="connsiteY39" fmla="*/ 96129 h 471267"/>
              <a:gd name="connsiteX40" fmla="*/ 1839356 w 5512972"/>
              <a:gd name="connsiteY40" fmla="*/ 91404 h 471267"/>
              <a:gd name="connsiteX41" fmla="*/ 1547446 w 5512972"/>
              <a:gd name="connsiteY41" fmla="*/ 138332 h 471267"/>
              <a:gd name="connsiteX42" fmla="*/ 1305956 w 5512972"/>
              <a:gd name="connsiteY42" fmla="*/ 123576 h 471267"/>
              <a:gd name="connsiteX43" fmla="*/ 1026942 w 5512972"/>
              <a:gd name="connsiteY43" fmla="*/ 82061 h 471267"/>
              <a:gd name="connsiteX44" fmla="*/ 717452 w 5512972"/>
              <a:gd name="connsiteY44" fmla="*/ 138332 h 471267"/>
              <a:gd name="connsiteX45" fmla="*/ 464234 w 5512972"/>
              <a:gd name="connsiteY45" fmla="*/ 110197 h 471267"/>
              <a:gd name="connsiteX46" fmla="*/ 196948 w 5512972"/>
              <a:gd name="connsiteY46" fmla="*/ 110197 h 471267"/>
              <a:gd name="connsiteX47" fmla="*/ 70338 w 5512972"/>
              <a:gd name="connsiteY47" fmla="*/ 110197 h 471267"/>
              <a:gd name="connsiteX48" fmla="*/ 42203 w 5512972"/>
              <a:gd name="connsiteY48" fmla="*/ 194603 h 471267"/>
              <a:gd name="connsiteX49" fmla="*/ 0 w 5512972"/>
              <a:gd name="connsiteY49" fmla="*/ 363415 h 471267"/>
              <a:gd name="connsiteX0" fmla="*/ 0 w 5512972"/>
              <a:gd name="connsiteY0" fmla="*/ 363415 h 471267"/>
              <a:gd name="connsiteX1" fmla="*/ 70338 w 5512972"/>
              <a:gd name="connsiteY1" fmla="*/ 433754 h 471267"/>
              <a:gd name="connsiteX2" fmla="*/ 70338 w 5512972"/>
              <a:gd name="connsiteY2" fmla="*/ 433754 h 471267"/>
              <a:gd name="connsiteX3" fmla="*/ 267286 w 5512972"/>
              <a:gd name="connsiteY3" fmla="*/ 405618 h 471267"/>
              <a:gd name="connsiteX4" fmla="*/ 379828 w 5512972"/>
              <a:gd name="connsiteY4" fmla="*/ 419686 h 471267"/>
              <a:gd name="connsiteX5" fmla="*/ 548640 w 5512972"/>
              <a:gd name="connsiteY5" fmla="*/ 433754 h 471267"/>
              <a:gd name="connsiteX6" fmla="*/ 604911 w 5512972"/>
              <a:gd name="connsiteY6" fmla="*/ 391550 h 471267"/>
              <a:gd name="connsiteX7" fmla="*/ 773723 w 5512972"/>
              <a:gd name="connsiteY7" fmla="*/ 405618 h 471267"/>
              <a:gd name="connsiteX8" fmla="*/ 956603 w 5512972"/>
              <a:gd name="connsiteY8" fmla="*/ 405618 h 471267"/>
              <a:gd name="connsiteX9" fmla="*/ 1463040 w 5512972"/>
              <a:gd name="connsiteY9" fmla="*/ 377483 h 471267"/>
              <a:gd name="connsiteX10" fmla="*/ 1702191 w 5512972"/>
              <a:gd name="connsiteY10" fmla="*/ 433754 h 471267"/>
              <a:gd name="connsiteX11" fmla="*/ 2166425 w 5512972"/>
              <a:gd name="connsiteY11" fmla="*/ 419686 h 471267"/>
              <a:gd name="connsiteX12" fmla="*/ 2433711 w 5512972"/>
              <a:gd name="connsiteY12" fmla="*/ 461889 h 471267"/>
              <a:gd name="connsiteX13" fmla="*/ 2912012 w 5512972"/>
              <a:gd name="connsiteY13" fmla="*/ 363415 h 471267"/>
              <a:gd name="connsiteX14" fmla="*/ 3334043 w 5512972"/>
              <a:gd name="connsiteY14" fmla="*/ 391550 h 471267"/>
              <a:gd name="connsiteX15" fmla="*/ 3671668 w 5512972"/>
              <a:gd name="connsiteY15" fmla="*/ 391550 h 471267"/>
              <a:gd name="connsiteX16" fmla="*/ 3967089 w 5512972"/>
              <a:gd name="connsiteY16" fmla="*/ 363415 h 471267"/>
              <a:gd name="connsiteX17" fmla="*/ 4220308 w 5512972"/>
              <a:gd name="connsiteY17" fmla="*/ 405618 h 471267"/>
              <a:gd name="connsiteX18" fmla="*/ 4582556 w 5512972"/>
              <a:gd name="connsiteY18" fmla="*/ 340359 h 471267"/>
              <a:gd name="connsiteX19" fmla="*/ 4797083 w 5512972"/>
              <a:gd name="connsiteY19" fmla="*/ 307144 h 471267"/>
              <a:gd name="connsiteX20" fmla="*/ 5115956 w 5512972"/>
              <a:gd name="connsiteY20" fmla="*/ 272287 h 471267"/>
              <a:gd name="connsiteX21" fmla="*/ 5458265 w 5512972"/>
              <a:gd name="connsiteY21" fmla="*/ 321212 h 471267"/>
              <a:gd name="connsiteX22" fmla="*/ 5444197 w 5512972"/>
              <a:gd name="connsiteY22" fmla="*/ 152400 h 471267"/>
              <a:gd name="connsiteX23" fmla="*/ 5401994 w 5512972"/>
              <a:gd name="connsiteY23" fmla="*/ 110197 h 471267"/>
              <a:gd name="connsiteX24" fmla="*/ 5387926 w 5512972"/>
              <a:gd name="connsiteY24" fmla="*/ 53926 h 471267"/>
              <a:gd name="connsiteX25" fmla="*/ 5247249 w 5512972"/>
              <a:gd name="connsiteY25" fmla="*/ 67994 h 471267"/>
              <a:gd name="connsiteX26" fmla="*/ 5092505 w 5512972"/>
              <a:gd name="connsiteY26" fmla="*/ 25790 h 471267"/>
              <a:gd name="connsiteX27" fmla="*/ 4839286 w 5512972"/>
              <a:gd name="connsiteY27" fmla="*/ 53926 h 471267"/>
              <a:gd name="connsiteX28" fmla="*/ 4726745 w 5512972"/>
              <a:gd name="connsiteY28" fmla="*/ 53926 h 471267"/>
              <a:gd name="connsiteX29" fmla="*/ 4430156 w 5512972"/>
              <a:gd name="connsiteY29" fmla="*/ 14245 h 471267"/>
              <a:gd name="connsiteX30" fmla="*/ 4220308 w 5512972"/>
              <a:gd name="connsiteY30" fmla="*/ 25790 h 471267"/>
              <a:gd name="connsiteX31" fmla="*/ 4149969 w 5512972"/>
              <a:gd name="connsiteY31" fmla="*/ 11723 h 471267"/>
              <a:gd name="connsiteX32" fmla="*/ 3587262 w 5512972"/>
              <a:gd name="connsiteY32" fmla="*/ 96129 h 471267"/>
              <a:gd name="connsiteX33" fmla="*/ 3418449 w 5512972"/>
              <a:gd name="connsiteY33" fmla="*/ 96129 h 471267"/>
              <a:gd name="connsiteX34" fmla="*/ 3287156 w 5512972"/>
              <a:gd name="connsiteY34" fmla="*/ 55504 h 471267"/>
              <a:gd name="connsiteX35" fmla="*/ 3151163 w 5512972"/>
              <a:gd name="connsiteY35" fmla="*/ 53926 h 471267"/>
              <a:gd name="connsiteX36" fmla="*/ 2996418 w 5512972"/>
              <a:gd name="connsiteY36" fmla="*/ 124264 h 471267"/>
              <a:gd name="connsiteX37" fmla="*/ 2743200 w 5512972"/>
              <a:gd name="connsiteY37" fmla="*/ 110197 h 471267"/>
              <a:gd name="connsiteX38" fmla="*/ 2296556 w 5512972"/>
              <a:gd name="connsiteY38" fmla="*/ 123576 h 471267"/>
              <a:gd name="connsiteX39" fmla="*/ 2096086 w 5512972"/>
              <a:gd name="connsiteY39" fmla="*/ 96129 h 471267"/>
              <a:gd name="connsiteX40" fmla="*/ 1839356 w 5512972"/>
              <a:gd name="connsiteY40" fmla="*/ 91404 h 471267"/>
              <a:gd name="connsiteX41" fmla="*/ 1547446 w 5512972"/>
              <a:gd name="connsiteY41" fmla="*/ 138332 h 471267"/>
              <a:gd name="connsiteX42" fmla="*/ 1305956 w 5512972"/>
              <a:gd name="connsiteY42" fmla="*/ 123576 h 471267"/>
              <a:gd name="connsiteX43" fmla="*/ 1026942 w 5512972"/>
              <a:gd name="connsiteY43" fmla="*/ 82061 h 471267"/>
              <a:gd name="connsiteX44" fmla="*/ 717452 w 5512972"/>
              <a:gd name="connsiteY44" fmla="*/ 138332 h 471267"/>
              <a:gd name="connsiteX45" fmla="*/ 464234 w 5512972"/>
              <a:gd name="connsiteY45" fmla="*/ 110197 h 471267"/>
              <a:gd name="connsiteX46" fmla="*/ 196948 w 5512972"/>
              <a:gd name="connsiteY46" fmla="*/ 110197 h 471267"/>
              <a:gd name="connsiteX47" fmla="*/ 70338 w 5512972"/>
              <a:gd name="connsiteY47" fmla="*/ 110197 h 471267"/>
              <a:gd name="connsiteX48" fmla="*/ 42203 w 5512972"/>
              <a:gd name="connsiteY48" fmla="*/ 194603 h 471267"/>
              <a:gd name="connsiteX49" fmla="*/ 0 w 5512972"/>
              <a:gd name="connsiteY49" fmla="*/ 363415 h 471267"/>
              <a:gd name="connsiteX0" fmla="*/ 0 w 5512972"/>
              <a:gd name="connsiteY0" fmla="*/ 363415 h 471267"/>
              <a:gd name="connsiteX1" fmla="*/ 70338 w 5512972"/>
              <a:gd name="connsiteY1" fmla="*/ 433754 h 471267"/>
              <a:gd name="connsiteX2" fmla="*/ 70338 w 5512972"/>
              <a:gd name="connsiteY2" fmla="*/ 433754 h 471267"/>
              <a:gd name="connsiteX3" fmla="*/ 267286 w 5512972"/>
              <a:gd name="connsiteY3" fmla="*/ 405618 h 471267"/>
              <a:gd name="connsiteX4" fmla="*/ 379828 w 5512972"/>
              <a:gd name="connsiteY4" fmla="*/ 419686 h 471267"/>
              <a:gd name="connsiteX5" fmla="*/ 548640 w 5512972"/>
              <a:gd name="connsiteY5" fmla="*/ 433754 h 471267"/>
              <a:gd name="connsiteX6" fmla="*/ 604911 w 5512972"/>
              <a:gd name="connsiteY6" fmla="*/ 391550 h 471267"/>
              <a:gd name="connsiteX7" fmla="*/ 773723 w 5512972"/>
              <a:gd name="connsiteY7" fmla="*/ 405618 h 471267"/>
              <a:gd name="connsiteX8" fmla="*/ 956603 w 5512972"/>
              <a:gd name="connsiteY8" fmla="*/ 405618 h 471267"/>
              <a:gd name="connsiteX9" fmla="*/ 1463040 w 5512972"/>
              <a:gd name="connsiteY9" fmla="*/ 377483 h 471267"/>
              <a:gd name="connsiteX10" fmla="*/ 1702191 w 5512972"/>
              <a:gd name="connsiteY10" fmla="*/ 433754 h 471267"/>
              <a:gd name="connsiteX11" fmla="*/ 2166425 w 5512972"/>
              <a:gd name="connsiteY11" fmla="*/ 419686 h 471267"/>
              <a:gd name="connsiteX12" fmla="*/ 2433711 w 5512972"/>
              <a:gd name="connsiteY12" fmla="*/ 461889 h 471267"/>
              <a:gd name="connsiteX13" fmla="*/ 2912012 w 5512972"/>
              <a:gd name="connsiteY13" fmla="*/ 363415 h 471267"/>
              <a:gd name="connsiteX14" fmla="*/ 3334043 w 5512972"/>
              <a:gd name="connsiteY14" fmla="*/ 391550 h 471267"/>
              <a:gd name="connsiteX15" fmla="*/ 3671668 w 5512972"/>
              <a:gd name="connsiteY15" fmla="*/ 391550 h 471267"/>
              <a:gd name="connsiteX16" fmla="*/ 3967089 w 5512972"/>
              <a:gd name="connsiteY16" fmla="*/ 363415 h 471267"/>
              <a:gd name="connsiteX17" fmla="*/ 4220308 w 5512972"/>
              <a:gd name="connsiteY17" fmla="*/ 405618 h 471267"/>
              <a:gd name="connsiteX18" fmla="*/ 4582556 w 5512972"/>
              <a:gd name="connsiteY18" fmla="*/ 340359 h 471267"/>
              <a:gd name="connsiteX19" fmla="*/ 4797083 w 5512972"/>
              <a:gd name="connsiteY19" fmla="*/ 307144 h 471267"/>
              <a:gd name="connsiteX20" fmla="*/ 5115956 w 5512972"/>
              <a:gd name="connsiteY20" fmla="*/ 272287 h 471267"/>
              <a:gd name="connsiteX21" fmla="*/ 5458265 w 5512972"/>
              <a:gd name="connsiteY21" fmla="*/ 321212 h 471267"/>
              <a:gd name="connsiteX22" fmla="*/ 5444197 w 5512972"/>
              <a:gd name="connsiteY22" fmla="*/ 152400 h 471267"/>
              <a:gd name="connsiteX23" fmla="*/ 5401994 w 5512972"/>
              <a:gd name="connsiteY23" fmla="*/ 110197 h 471267"/>
              <a:gd name="connsiteX24" fmla="*/ 5387926 w 5512972"/>
              <a:gd name="connsiteY24" fmla="*/ 53926 h 471267"/>
              <a:gd name="connsiteX25" fmla="*/ 5247249 w 5512972"/>
              <a:gd name="connsiteY25" fmla="*/ 67994 h 471267"/>
              <a:gd name="connsiteX26" fmla="*/ 5092505 w 5512972"/>
              <a:gd name="connsiteY26" fmla="*/ 25790 h 471267"/>
              <a:gd name="connsiteX27" fmla="*/ 4839286 w 5512972"/>
              <a:gd name="connsiteY27" fmla="*/ 53926 h 471267"/>
              <a:gd name="connsiteX28" fmla="*/ 4726745 w 5512972"/>
              <a:gd name="connsiteY28" fmla="*/ 53926 h 471267"/>
              <a:gd name="connsiteX29" fmla="*/ 4430156 w 5512972"/>
              <a:gd name="connsiteY29" fmla="*/ 14245 h 471267"/>
              <a:gd name="connsiteX30" fmla="*/ 4220308 w 5512972"/>
              <a:gd name="connsiteY30" fmla="*/ 25790 h 471267"/>
              <a:gd name="connsiteX31" fmla="*/ 4149969 w 5512972"/>
              <a:gd name="connsiteY31" fmla="*/ 11723 h 471267"/>
              <a:gd name="connsiteX32" fmla="*/ 3587262 w 5512972"/>
              <a:gd name="connsiteY32" fmla="*/ 96129 h 471267"/>
              <a:gd name="connsiteX33" fmla="*/ 3418449 w 5512972"/>
              <a:gd name="connsiteY33" fmla="*/ 96129 h 471267"/>
              <a:gd name="connsiteX34" fmla="*/ 3287156 w 5512972"/>
              <a:gd name="connsiteY34" fmla="*/ 55504 h 471267"/>
              <a:gd name="connsiteX35" fmla="*/ 3151163 w 5512972"/>
              <a:gd name="connsiteY35" fmla="*/ 53926 h 471267"/>
              <a:gd name="connsiteX36" fmla="*/ 2996418 w 5512972"/>
              <a:gd name="connsiteY36" fmla="*/ 124264 h 471267"/>
              <a:gd name="connsiteX37" fmla="*/ 2743200 w 5512972"/>
              <a:gd name="connsiteY37" fmla="*/ 110197 h 471267"/>
              <a:gd name="connsiteX38" fmla="*/ 2296556 w 5512972"/>
              <a:gd name="connsiteY38" fmla="*/ 123576 h 471267"/>
              <a:gd name="connsiteX39" fmla="*/ 2096086 w 5512972"/>
              <a:gd name="connsiteY39" fmla="*/ 96129 h 471267"/>
              <a:gd name="connsiteX40" fmla="*/ 1839356 w 5512972"/>
              <a:gd name="connsiteY40" fmla="*/ 91404 h 471267"/>
              <a:gd name="connsiteX41" fmla="*/ 1547446 w 5512972"/>
              <a:gd name="connsiteY41" fmla="*/ 138332 h 471267"/>
              <a:gd name="connsiteX42" fmla="*/ 1305956 w 5512972"/>
              <a:gd name="connsiteY42" fmla="*/ 123576 h 471267"/>
              <a:gd name="connsiteX43" fmla="*/ 1026942 w 5512972"/>
              <a:gd name="connsiteY43" fmla="*/ 82061 h 471267"/>
              <a:gd name="connsiteX44" fmla="*/ 717452 w 5512972"/>
              <a:gd name="connsiteY44" fmla="*/ 138332 h 471267"/>
              <a:gd name="connsiteX45" fmla="*/ 464234 w 5512972"/>
              <a:gd name="connsiteY45" fmla="*/ 110197 h 471267"/>
              <a:gd name="connsiteX46" fmla="*/ 196948 w 5512972"/>
              <a:gd name="connsiteY46" fmla="*/ 110197 h 471267"/>
              <a:gd name="connsiteX47" fmla="*/ 70338 w 5512972"/>
              <a:gd name="connsiteY47" fmla="*/ 110197 h 471267"/>
              <a:gd name="connsiteX48" fmla="*/ 42203 w 5512972"/>
              <a:gd name="connsiteY48" fmla="*/ 194603 h 471267"/>
              <a:gd name="connsiteX49" fmla="*/ 0 w 5512972"/>
              <a:gd name="connsiteY49" fmla="*/ 363415 h 471267"/>
              <a:gd name="connsiteX0" fmla="*/ 0 w 5512972"/>
              <a:gd name="connsiteY0" fmla="*/ 363415 h 471267"/>
              <a:gd name="connsiteX1" fmla="*/ 70338 w 5512972"/>
              <a:gd name="connsiteY1" fmla="*/ 433754 h 471267"/>
              <a:gd name="connsiteX2" fmla="*/ 70338 w 5512972"/>
              <a:gd name="connsiteY2" fmla="*/ 433754 h 471267"/>
              <a:gd name="connsiteX3" fmla="*/ 267286 w 5512972"/>
              <a:gd name="connsiteY3" fmla="*/ 405618 h 471267"/>
              <a:gd name="connsiteX4" fmla="*/ 379828 w 5512972"/>
              <a:gd name="connsiteY4" fmla="*/ 419686 h 471267"/>
              <a:gd name="connsiteX5" fmla="*/ 548640 w 5512972"/>
              <a:gd name="connsiteY5" fmla="*/ 433754 h 471267"/>
              <a:gd name="connsiteX6" fmla="*/ 604911 w 5512972"/>
              <a:gd name="connsiteY6" fmla="*/ 391550 h 471267"/>
              <a:gd name="connsiteX7" fmla="*/ 773723 w 5512972"/>
              <a:gd name="connsiteY7" fmla="*/ 405618 h 471267"/>
              <a:gd name="connsiteX8" fmla="*/ 956603 w 5512972"/>
              <a:gd name="connsiteY8" fmla="*/ 405618 h 471267"/>
              <a:gd name="connsiteX9" fmla="*/ 1463040 w 5512972"/>
              <a:gd name="connsiteY9" fmla="*/ 377483 h 471267"/>
              <a:gd name="connsiteX10" fmla="*/ 1702191 w 5512972"/>
              <a:gd name="connsiteY10" fmla="*/ 433754 h 471267"/>
              <a:gd name="connsiteX11" fmla="*/ 2166425 w 5512972"/>
              <a:gd name="connsiteY11" fmla="*/ 419686 h 471267"/>
              <a:gd name="connsiteX12" fmla="*/ 2433711 w 5512972"/>
              <a:gd name="connsiteY12" fmla="*/ 461889 h 471267"/>
              <a:gd name="connsiteX13" fmla="*/ 2912012 w 5512972"/>
              <a:gd name="connsiteY13" fmla="*/ 363415 h 471267"/>
              <a:gd name="connsiteX14" fmla="*/ 3334043 w 5512972"/>
              <a:gd name="connsiteY14" fmla="*/ 391550 h 471267"/>
              <a:gd name="connsiteX15" fmla="*/ 3671668 w 5512972"/>
              <a:gd name="connsiteY15" fmla="*/ 391550 h 471267"/>
              <a:gd name="connsiteX16" fmla="*/ 3967089 w 5512972"/>
              <a:gd name="connsiteY16" fmla="*/ 363415 h 471267"/>
              <a:gd name="connsiteX17" fmla="*/ 4220308 w 5512972"/>
              <a:gd name="connsiteY17" fmla="*/ 405618 h 471267"/>
              <a:gd name="connsiteX18" fmla="*/ 4582556 w 5512972"/>
              <a:gd name="connsiteY18" fmla="*/ 340359 h 471267"/>
              <a:gd name="connsiteX19" fmla="*/ 4797083 w 5512972"/>
              <a:gd name="connsiteY19" fmla="*/ 307144 h 471267"/>
              <a:gd name="connsiteX20" fmla="*/ 5115956 w 5512972"/>
              <a:gd name="connsiteY20" fmla="*/ 272287 h 471267"/>
              <a:gd name="connsiteX21" fmla="*/ 5458265 w 5512972"/>
              <a:gd name="connsiteY21" fmla="*/ 321212 h 471267"/>
              <a:gd name="connsiteX22" fmla="*/ 5444197 w 5512972"/>
              <a:gd name="connsiteY22" fmla="*/ 152400 h 471267"/>
              <a:gd name="connsiteX23" fmla="*/ 5401994 w 5512972"/>
              <a:gd name="connsiteY23" fmla="*/ 110197 h 471267"/>
              <a:gd name="connsiteX24" fmla="*/ 5387926 w 5512972"/>
              <a:gd name="connsiteY24" fmla="*/ 53926 h 471267"/>
              <a:gd name="connsiteX25" fmla="*/ 5247249 w 5512972"/>
              <a:gd name="connsiteY25" fmla="*/ 67994 h 471267"/>
              <a:gd name="connsiteX26" fmla="*/ 5092505 w 5512972"/>
              <a:gd name="connsiteY26" fmla="*/ 25790 h 471267"/>
              <a:gd name="connsiteX27" fmla="*/ 4839286 w 5512972"/>
              <a:gd name="connsiteY27" fmla="*/ 53926 h 471267"/>
              <a:gd name="connsiteX28" fmla="*/ 4726745 w 5512972"/>
              <a:gd name="connsiteY28" fmla="*/ 53926 h 471267"/>
              <a:gd name="connsiteX29" fmla="*/ 4430156 w 5512972"/>
              <a:gd name="connsiteY29" fmla="*/ 14245 h 471267"/>
              <a:gd name="connsiteX30" fmla="*/ 4220308 w 5512972"/>
              <a:gd name="connsiteY30" fmla="*/ 25790 h 471267"/>
              <a:gd name="connsiteX31" fmla="*/ 4149969 w 5512972"/>
              <a:gd name="connsiteY31" fmla="*/ 11723 h 471267"/>
              <a:gd name="connsiteX32" fmla="*/ 3587262 w 5512972"/>
              <a:gd name="connsiteY32" fmla="*/ 96129 h 471267"/>
              <a:gd name="connsiteX33" fmla="*/ 3418449 w 5512972"/>
              <a:gd name="connsiteY33" fmla="*/ 96129 h 471267"/>
              <a:gd name="connsiteX34" fmla="*/ 3287156 w 5512972"/>
              <a:gd name="connsiteY34" fmla="*/ 55504 h 471267"/>
              <a:gd name="connsiteX35" fmla="*/ 3151163 w 5512972"/>
              <a:gd name="connsiteY35" fmla="*/ 53926 h 471267"/>
              <a:gd name="connsiteX36" fmla="*/ 2996418 w 5512972"/>
              <a:gd name="connsiteY36" fmla="*/ 124264 h 471267"/>
              <a:gd name="connsiteX37" fmla="*/ 2753756 w 5512972"/>
              <a:gd name="connsiteY37" fmla="*/ 14244 h 471267"/>
              <a:gd name="connsiteX38" fmla="*/ 2296556 w 5512972"/>
              <a:gd name="connsiteY38" fmla="*/ 123576 h 471267"/>
              <a:gd name="connsiteX39" fmla="*/ 2096086 w 5512972"/>
              <a:gd name="connsiteY39" fmla="*/ 96129 h 471267"/>
              <a:gd name="connsiteX40" fmla="*/ 1839356 w 5512972"/>
              <a:gd name="connsiteY40" fmla="*/ 91404 h 471267"/>
              <a:gd name="connsiteX41" fmla="*/ 1547446 w 5512972"/>
              <a:gd name="connsiteY41" fmla="*/ 138332 h 471267"/>
              <a:gd name="connsiteX42" fmla="*/ 1305956 w 5512972"/>
              <a:gd name="connsiteY42" fmla="*/ 123576 h 471267"/>
              <a:gd name="connsiteX43" fmla="*/ 1026942 w 5512972"/>
              <a:gd name="connsiteY43" fmla="*/ 82061 h 471267"/>
              <a:gd name="connsiteX44" fmla="*/ 717452 w 5512972"/>
              <a:gd name="connsiteY44" fmla="*/ 138332 h 471267"/>
              <a:gd name="connsiteX45" fmla="*/ 464234 w 5512972"/>
              <a:gd name="connsiteY45" fmla="*/ 110197 h 471267"/>
              <a:gd name="connsiteX46" fmla="*/ 196948 w 5512972"/>
              <a:gd name="connsiteY46" fmla="*/ 110197 h 471267"/>
              <a:gd name="connsiteX47" fmla="*/ 70338 w 5512972"/>
              <a:gd name="connsiteY47" fmla="*/ 110197 h 471267"/>
              <a:gd name="connsiteX48" fmla="*/ 42203 w 5512972"/>
              <a:gd name="connsiteY48" fmla="*/ 194603 h 471267"/>
              <a:gd name="connsiteX49" fmla="*/ 0 w 5512972"/>
              <a:gd name="connsiteY49" fmla="*/ 363415 h 471267"/>
              <a:gd name="connsiteX0" fmla="*/ 0 w 5512972"/>
              <a:gd name="connsiteY0" fmla="*/ 363415 h 471267"/>
              <a:gd name="connsiteX1" fmla="*/ 70338 w 5512972"/>
              <a:gd name="connsiteY1" fmla="*/ 433754 h 471267"/>
              <a:gd name="connsiteX2" fmla="*/ 70338 w 5512972"/>
              <a:gd name="connsiteY2" fmla="*/ 433754 h 471267"/>
              <a:gd name="connsiteX3" fmla="*/ 267286 w 5512972"/>
              <a:gd name="connsiteY3" fmla="*/ 405618 h 471267"/>
              <a:gd name="connsiteX4" fmla="*/ 379828 w 5512972"/>
              <a:gd name="connsiteY4" fmla="*/ 419686 h 471267"/>
              <a:gd name="connsiteX5" fmla="*/ 548640 w 5512972"/>
              <a:gd name="connsiteY5" fmla="*/ 433754 h 471267"/>
              <a:gd name="connsiteX6" fmla="*/ 604911 w 5512972"/>
              <a:gd name="connsiteY6" fmla="*/ 391550 h 471267"/>
              <a:gd name="connsiteX7" fmla="*/ 773723 w 5512972"/>
              <a:gd name="connsiteY7" fmla="*/ 405618 h 471267"/>
              <a:gd name="connsiteX8" fmla="*/ 956603 w 5512972"/>
              <a:gd name="connsiteY8" fmla="*/ 405618 h 471267"/>
              <a:gd name="connsiteX9" fmla="*/ 1463040 w 5512972"/>
              <a:gd name="connsiteY9" fmla="*/ 377483 h 471267"/>
              <a:gd name="connsiteX10" fmla="*/ 1702191 w 5512972"/>
              <a:gd name="connsiteY10" fmla="*/ 433754 h 471267"/>
              <a:gd name="connsiteX11" fmla="*/ 2166425 w 5512972"/>
              <a:gd name="connsiteY11" fmla="*/ 419686 h 471267"/>
              <a:gd name="connsiteX12" fmla="*/ 2433711 w 5512972"/>
              <a:gd name="connsiteY12" fmla="*/ 461889 h 471267"/>
              <a:gd name="connsiteX13" fmla="*/ 2912012 w 5512972"/>
              <a:gd name="connsiteY13" fmla="*/ 363415 h 471267"/>
              <a:gd name="connsiteX14" fmla="*/ 3334043 w 5512972"/>
              <a:gd name="connsiteY14" fmla="*/ 391550 h 471267"/>
              <a:gd name="connsiteX15" fmla="*/ 3671668 w 5512972"/>
              <a:gd name="connsiteY15" fmla="*/ 391550 h 471267"/>
              <a:gd name="connsiteX16" fmla="*/ 3967089 w 5512972"/>
              <a:gd name="connsiteY16" fmla="*/ 363415 h 471267"/>
              <a:gd name="connsiteX17" fmla="*/ 4220308 w 5512972"/>
              <a:gd name="connsiteY17" fmla="*/ 405618 h 471267"/>
              <a:gd name="connsiteX18" fmla="*/ 4582556 w 5512972"/>
              <a:gd name="connsiteY18" fmla="*/ 340359 h 471267"/>
              <a:gd name="connsiteX19" fmla="*/ 4797083 w 5512972"/>
              <a:gd name="connsiteY19" fmla="*/ 307144 h 471267"/>
              <a:gd name="connsiteX20" fmla="*/ 5115956 w 5512972"/>
              <a:gd name="connsiteY20" fmla="*/ 272287 h 471267"/>
              <a:gd name="connsiteX21" fmla="*/ 5458265 w 5512972"/>
              <a:gd name="connsiteY21" fmla="*/ 321212 h 471267"/>
              <a:gd name="connsiteX22" fmla="*/ 5444197 w 5512972"/>
              <a:gd name="connsiteY22" fmla="*/ 152400 h 471267"/>
              <a:gd name="connsiteX23" fmla="*/ 5401994 w 5512972"/>
              <a:gd name="connsiteY23" fmla="*/ 110197 h 471267"/>
              <a:gd name="connsiteX24" fmla="*/ 5387926 w 5512972"/>
              <a:gd name="connsiteY24" fmla="*/ 53926 h 471267"/>
              <a:gd name="connsiteX25" fmla="*/ 5247249 w 5512972"/>
              <a:gd name="connsiteY25" fmla="*/ 67994 h 471267"/>
              <a:gd name="connsiteX26" fmla="*/ 5092505 w 5512972"/>
              <a:gd name="connsiteY26" fmla="*/ 25790 h 471267"/>
              <a:gd name="connsiteX27" fmla="*/ 4839286 w 5512972"/>
              <a:gd name="connsiteY27" fmla="*/ 53926 h 471267"/>
              <a:gd name="connsiteX28" fmla="*/ 4726745 w 5512972"/>
              <a:gd name="connsiteY28" fmla="*/ 53926 h 471267"/>
              <a:gd name="connsiteX29" fmla="*/ 4430156 w 5512972"/>
              <a:gd name="connsiteY29" fmla="*/ 14245 h 471267"/>
              <a:gd name="connsiteX30" fmla="*/ 4220308 w 5512972"/>
              <a:gd name="connsiteY30" fmla="*/ 25790 h 471267"/>
              <a:gd name="connsiteX31" fmla="*/ 4149969 w 5512972"/>
              <a:gd name="connsiteY31" fmla="*/ 11723 h 471267"/>
              <a:gd name="connsiteX32" fmla="*/ 3587262 w 5512972"/>
              <a:gd name="connsiteY32" fmla="*/ 96129 h 471267"/>
              <a:gd name="connsiteX33" fmla="*/ 3418449 w 5512972"/>
              <a:gd name="connsiteY33" fmla="*/ 96129 h 471267"/>
              <a:gd name="connsiteX34" fmla="*/ 3287156 w 5512972"/>
              <a:gd name="connsiteY34" fmla="*/ 55504 h 471267"/>
              <a:gd name="connsiteX35" fmla="*/ 3151163 w 5512972"/>
              <a:gd name="connsiteY35" fmla="*/ 53926 h 471267"/>
              <a:gd name="connsiteX36" fmla="*/ 2996418 w 5512972"/>
              <a:gd name="connsiteY36" fmla="*/ 124264 h 471267"/>
              <a:gd name="connsiteX37" fmla="*/ 2753756 w 5512972"/>
              <a:gd name="connsiteY37" fmla="*/ 14244 h 471267"/>
              <a:gd name="connsiteX38" fmla="*/ 2296556 w 5512972"/>
              <a:gd name="connsiteY38" fmla="*/ 123576 h 471267"/>
              <a:gd name="connsiteX39" fmla="*/ 2096086 w 5512972"/>
              <a:gd name="connsiteY39" fmla="*/ 96129 h 471267"/>
              <a:gd name="connsiteX40" fmla="*/ 1839356 w 5512972"/>
              <a:gd name="connsiteY40" fmla="*/ 91404 h 471267"/>
              <a:gd name="connsiteX41" fmla="*/ 1547446 w 5512972"/>
              <a:gd name="connsiteY41" fmla="*/ 138332 h 471267"/>
              <a:gd name="connsiteX42" fmla="*/ 1305956 w 5512972"/>
              <a:gd name="connsiteY42" fmla="*/ 123576 h 471267"/>
              <a:gd name="connsiteX43" fmla="*/ 1026942 w 5512972"/>
              <a:gd name="connsiteY43" fmla="*/ 82061 h 471267"/>
              <a:gd name="connsiteX44" fmla="*/ 717452 w 5512972"/>
              <a:gd name="connsiteY44" fmla="*/ 138332 h 471267"/>
              <a:gd name="connsiteX45" fmla="*/ 464234 w 5512972"/>
              <a:gd name="connsiteY45" fmla="*/ 110197 h 471267"/>
              <a:gd name="connsiteX46" fmla="*/ 196948 w 5512972"/>
              <a:gd name="connsiteY46" fmla="*/ 110197 h 471267"/>
              <a:gd name="connsiteX47" fmla="*/ 70338 w 5512972"/>
              <a:gd name="connsiteY47" fmla="*/ 110197 h 471267"/>
              <a:gd name="connsiteX48" fmla="*/ 42203 w 5512972"/>
              <a:gd name="connsiteY48" fmla="*/ 194603 h 471267"/>
              <a:gd name="connsiteX49" fmla="*/ 0 w 5512972"/>
              <a:gd name="connsiteY49" fmla="*/ 363415 h 471267"/>
              <a:gd name="connsiteX0" fmla="*/ 0 w 5512972"/>
              <a:gd name="connsiteY0" fmla="*/ 363415 h 471267"/>
              <a:gd name="connsiteX1" fmla="*/ 70338 w 5512972"/>
              <a:gd name="connsiteY1" fmla="*/ 433754 h 471267"/>
              <a:gd name="connsiteX2" fmla="*/ 70338 w 5512972"/>
              <a:gd name="connsiteY2" fmla="*/ 433754 h 471267"/>
              <a:gd name="connsiteX3" fmla="*/ 267286 w 5512972"/>
              <a:gd name="connsiteY3" fmla="*/ 405618 h 471267"/>
              <a:gd name="connsiteX4" fmla="*/ 379828 w 5512972"/>
              <a:gd name="connsiteY4" fmla="*/ 419686 h 471267"/>
              <a:gd name="connsiteX5" fmla="*/ 548640 w 5512972"/>
              <a:gd name="connsiteY5" fmla="*/ 433754 h 471267"/>
              <a:gd name="connsiteX6" fmla="*/ 604911 w 5512972"/>
              <a:gd name="connsiteY6" fmla="*/ 391550 h 471267"/>
              <a:gd name="connsiteX7" fmla="*/ 773723 w 5512972"/>
              <a:gd name="connsiteY7" fmla="*/ 405618 h 471267"/>
              <a:gd name="connsiteX8" fmla="*/ 956603 w 5512972"/>
              <a:gd name="connsiteY8" fmla="*/ 405618 h 471267"/>
              <a:gd name="connsiteX9" fmla="*/ 1463040 w 5512972"/>
              <a:gd name="connsiteY9" fmla="*/ 377483 h 471267"/>
              <a:gd name="connsiteX10" fmla="*/ 1702191 w 5512972"/>
              <a:gd name="connsiteY10" fmla="*/ 433754 h 471267"/>
              <a:gd name="connsiteX11" fmla="*/ 2166425 w 5512972"/>
              <a:gd name="connsiteY11" fmla="*/ 419686 h 471267"/>
              <a:gd name="connsiteX12" fmla="*/ 2433711 w 5512972"/>
              <a:gd name="connsiteY12" fmla="*/ 461889 h 471267"/>
              <a:gd name="connsiteX13" fmla="*/ 2912012 w 5512972"/>
              <a:gd name="connsiteY13" fmla="*/ 363415 h 471267"/>
              <a:gd name="connsiteX14" fmla="*/ 3334043 w 5512972"/>
              <a:gd name="connsiteY14" fmla="*/ 391550 h 471267"/>
              <a:gd name="connsiteX15" fmla="*/ 3671668 w 5512972"/>
              <a:gd name="connsiteY15" fmla="*/ 391550 h 471267"/>
              <a:gd name="connsiteX16" fmla="*/ 3967089 w 5512972"/>
              <a:gd name="connsiteY16" fmla="*/ 363415 h 471267"/>
              <a:gd name="connsiteX17" fmla="*/ 4220308 w 5512972"/>
              <a:gd name="connsiteY17" fmla="*/ 405618 h 471267"/>
              <a:gd name="connsiteX18" fmla="*/ 4582556 w 5512972"/>
              <a:gd name="connsiteY18" fmla="*/ 340359 h 471267"/>
              <a:gd name="connsiteX19" fmla="*/ 4797083 w 5512972"/>
              <a:gd name="connsiteY19" fmla="*/ 307144 h 471267"/>
              <a:gd name="connsiteX20" fmla="*/ 5115956 w 5512972"/>
              <a:gd name="connsiteY20" fmla="*/ 272287 h 471267"/>
              <a:gd name="connsiteX21" fmla="*/ 5458265 w 5512972"/>
              <a:gd name="connsiteY21" fmla="*/ 321212 h 471267"/>
              <a:gd name="connsiteX22" fmla="*/ 5444197 w 5512972"/>
              <a:gd name="connsiteY22" fmla="*/ 152400 h 471267"/>
              <a:gd name="connsiteX23" fmla="*/ 5401994 w 5512972"/>
              <a:gd name="connsiteY23" fmla="*/ 110197 h 471267"/>
              <a:gd name="connsiteX24" fmla="*/ 5387926 w 5512972"/>
              <a:gd name="connsiteY24" fmla="*/ 53926 h 471267"/>
              <a:gd name="connsiteX25" fmla="*/ 5247249 w 5512972"/>
              <a:gd name="connsiteY25" fmla="*/ 67994 h 471267"/>
              <a:gd name="connsiteX26" fmla="*/ 5092505 w 5512972"/>
              <a:gd name="connsiteY26" fmla="*/ 25790 h 471267"/>
              <a:gd name="connsiteX27" fmla="*/ 4839286 w 5512972"/>
              <a:gd name="connsiteY27" fmla="*/ 53926 h 471267"/>
              <a:gd name="connsiteX28" fmla="*/ 4726745 w 5512972"/>
              <a:gd name="connsiteY28" fmla="*/ 53926 h 471267"/>
              <a:gd name="connsiteX29" fmla="*/ 4430156 w 5512972"/>
              <a:gd name="connsiteY29" fmla="*/ 14245 h 471267"/>
              <a:gd name="connsiteX30" fmla="*/ 4220308 w 5512972"/>
              <a:gd name="connsiteY30" fmla="*/ 25790 h 471267"/>
              <a:gd name="connsiteX31" fmla="*/ 4149969 w 5512972"/>
              <a:gd name="connsiteY31" fmla="*/ 11723 h 471267"/>
              <a:gd name="connsiteX32" fmla="*/ 3587262 w 5512972"/>
              <a:gd name="connsiteY32" fmla="*/ 96129 h 471267"/>
              <a:gd name="connsiteX33" fmla="*/ 3418449 w 5512972"/>
              <a:gd name="connsiteY33" fmla="*/ 96129 h 471267"/>
              <a:gd name="connsiteX34" fmla="*/ 3287156 w 5512972"/>
              <a:gd name="connsiteY34" fmla="*/ 55504 h 471267"/>
              <a:gd name="connsiteX35" fmla="*/ 3151163 w 5512972"/>
              <a:gd name="connsiteY35" fmla="*/ 53926 h 471267"/>
              <a:gd name="connsiteX36" fmla="*/ 2996418 w 5512972"/>
              <a:gd name="connsiteY36" fmla="*/ 124264 h 471267"/>
              <a:gd name="connsiteX37" fmla="*/ 2753756 w 5512972"/>
              <a:gd name="connsiteY37" fmla="*/ 14244 h 471267"/>
              <a:gd name="connsiteX38" fmla="*/ 2296556 w 5512972"/>
              <a:gd name="connsiteY38" fmla="*/ 123576 h 471267"/>
              <a:gd name="connsiteX39" fmla="*/ 2096086 w 5512972"/>
              <a:gd name="connsiteY39" fmla="*/ 96129 h 471267"/>
              <a:gd name="connsiteX40" fmla="*/ 1839356 w 5512972"/>
              <a:gd name="connsiteY40" fmla="*/ 91404 h 471267"/>
              <a:gd name="connsiteX41" fmla="*/ 1547446 w 5512972"/>
              <a:gd name="connsiteY41" fmla="*/ 138332 h 471267"/>
              <a:gd name="connsiteX42" fmla="*/ 1305956 w 5512972"/>
              <a:gd name="connsiteY42" fmla="*/ 123576 h 471267"/>
              <a:gd name="connsiteX43" fmla="*/ 1026942 w 5512972"/>
              <a:gd name="connsiteY43" fmla="*/ 82061 h 471267"/>
              <a:gd name="connsiteX44" fmla="*/ 717452 w 5512972"/>
              <a:gd name="connsiteY44" fmla="*/ 138332 h 471267"/>
              <a:gd name="connsiteX45" fmla="*/ 464234 w 5512972"/>
              <a:gd name="connsiteY45" fmla="*/ 110197 h 471267"/>
              <a:gd name="connsiteX46" fmla="*/ 196948 w 5512972"/>
              <a:gd name="connsiteY46" fmla="*/ 110197 h 471267"/>
              <a:gd name="connsiteX47" fmla="*/ 70338 w 5512972"/>
              <a:gd name="connsiteY47" fmla="*/ 110197 h 471267"/>
              <a:gd name="connsiteX48" fmla="*/ 42203 w 5512972"/>
              <a:gd name="connsiteY48" fmla="*/ 194603 h 471267"/>
              <a:gd name="connsiteX49" fmla="*/ 0 w 5512972"/>
              <a:gd name="connsiteY49" fmla="*/ 363415 h 471267"/>
              <a:gd name="connsiteX0" fmla="*/ 0 w 5512972"/>
              <a:gd name="connsiteY0" fmla="*/ 363415 h 471267"/>
              <a:gd name="connsiteX1" fmla="*/ 70338 w 5512972"/>
              <a:gd name="connsiteY1" fmla="*/ 433754 h 471267"/>
              <a:gd name="connsiteX2" fmla="*/ 70338 w 5512972"/>
              <a:gd name="connsiteY2" fmla="*/ 433754 h 471267"/>
              <a:gd name="connsiteX3" fmla="*/ 267286 w 5512972"/>
              <a:gd name="connsiteY3" fmla="*/ 405618 h 471267"/>
              <a:gd name="connsiteX4" fmla="*/ 379828 w 5512972"/>
              <a:gd name="connsiteY4" fmla="*/ 419686 h 471267"/>
              <a:gd name="connsiteX5" fmla="*/ 548640 w 5512972"/>
              <a:gd name="connsiteY5" fmla="*/ 433754 h 471267"/>
              <a:gd name="connsiteX6" fmla="*/ 604911 w 5512972"/>
              <a:gd name="connsiteY6" fmla="*/ 391550 h 471267"/>
              <a:gd name="connsiteX7" fmla="*/ 773723 w 5512972"/>
              <a:gd name="connsiteY7" fmla="*/ 405618 h 471267"/>
              <a:gd name="connsiteX8" fmla="*/ 956603 w 5512972"/>
              <a:gd name="connsiteY8" fmla="*/ 405618 h 471267"/>
              <a:gd name="connsiteX9" fmla="*/ 1463040 w 5512972"/>
              <a:gd name="connsiteY9" fmla="*/ 377483 h 471267"/>
              <a:gd name="connsiteX10" fmla="*/ 1702191 w 5512972"/>
              <a:gd name="connsiteY10" fmla="*/ 433754 h 471267"/>
              <a:gd name="connsiteX11" fmla="*/ 2166425 w 5512972"/>
              <a:gd name="connsiteY11" fmla="*/ 419686 h 471267"/>
              <a:gd name="connsiteX12" fmla="*/ 2433711 w 5512972"/>
              <a:gd name="connsiteY12" fmla="*/ 461889 h 471267"/>
              <a:gd name="connsiteX13" fmla="*/ 2912012 w 5512972"/>
              <a:gd name="connsiteY13" fmla="*/ 363415 h 471267"/>
              <a:gd name="connsiteX14" fmla="*/ 3334043 w 5512972"/>
              <a:gd name="connsiteY14" fmla="*/ 391550 h 471267"/>
              <a:gd name="connsiteX15" fmla="*/ 3671668 w 5512972"/>
              <a:gd name="connsiteY15" fmla="*/ 391550 h 471267"/>
              <a:gd name="connsiteX16" fmla="*/ 3967089 w 5512972"/>
              <a:gd name="connsiteY16" fmla="*/ 363415 h 471267"/>
              <a:gd name="connsiteX17" fmla="*/ 4220308 w 5512972"/>
              <a:gd name="connsiteY17" fmla="*/ 405618 h 471267"/>
              <a:gd name="connsiteX18" fmla="*/ 4582556 w 5512972"/>
              <a:gd name="connsiteY18" fmla="*/ 340359 h 471267"/>
              <a:gd name="connsiteX19" fmla="*/ 4797083 w 5512972"/>
              <a:gd name="connsiteY19" fmla="*/ 307144 h 471267"/>
              <a:gd name="connsiteX20" fmla="*/ 5115956 w 5512972"/>
              <a:gd name="connsiteY20" fmla="*/ 272287 h 471267"/>
              <a:gd name="connsiteX21" fmla="*/ 5458265 w 5512972"/>
              <a:gd name="connsiteY21" fmla="*/ 321212 h 471267"/>
              <a:gd name="connsiteX22" fmla="*/ 5444197 w 5512972"/>
              <a:gd name="connsiteY22" fmla="*/ 152400 h 471267"/>
              <a:gd name="connsiteX23" fmla="*/ 5401994 w 5512972"/>
              <a:gd name="connsiteY23" fmla="*/ 110197 h 471267"/>
              <a:gd name="connsiteX24" fmla="*/ 5387926 w 5512972"/>
              <a:gd name="connsiteY24" fmla="*/ 53926 h 471267"/>
              <a:gd name="connsiteX25" fmla="*/ 5247249 w 5512972"/>
              <a:gd name="connsiteY25" fmla="*/ 67994 h 471267"/>
              <a:gd name="connsiteX26" fmla="*/ 5092505 w 5512972"/>
              <a:gd name="connsiteY26" fmla="*/ 25790 h 471267"/>
              <a:gd name="connsiteX27" fmla="*/ 4839286 w 5512972"/>
              <a:gd name="connsiteY27" fmla="*/ 53926 h 471267"/>
              <a:gd name="connsiteX28" fmla="*/ 4726745 w 5512972"/>
              <a:gd name="connsiteY28" fmla="*/ 53926 h 471267"/>
              <a:gd name="connsiteX29" fmla="*/ 4430156 w 5512972"/>
              <a:gd name="connsiteY29" fmla="*/ 14245 h 471267"/>
              <a:gd name="connsiteX30" fmla="*/ 4220308 w 5512972"/>
              <a:gd name="connsiteY30" fmla="*/ 25790 h 471267"/>
              <a:gd name="connsiteX31" fmla="*/ 4149969 w 5512972"/>
              <a:gd name="connsiteY31" fmla="*/ 11723 h 471267"/>
              <a:gd name="connsiteX32" fmla="*/ 3587262 w 5512972"/>
              <a:gd name="connsiteY32" fmla="*/ 96129 h 471267"/>
              <a:gd name="connsiteX33" fmla="*/ 3418449 w 5512972"/>
              <a:gd name="connsiteY33" fmla="*/ 96129 h 471267"/>
              <a:gd name="connsiteX34" fmla="*/ 3287156 w 5512972"/>
              <a:gd name="connsiteY34" fmla="*/ 55504 h 471267"/>
              <a:gd name="connsiteX35" fmla="*/ 3151163 w 5512972"/>
              <a:gd name="connsiteY35" fmla="*/ 53926 h 471267"/>
              <a:gd name="connsiteX36" fmla="*/ 2996418 w 5512972"/>
              <a:gd name="connsiteY36" fmla="*/ 124264 h 471267"/>
              <a:gd name="connsiteX37" fmla="*/ 2753756 w 5512972"/>
              <a:gd name="connsiteY37" fmla="*/ 91404 h 471267"/>
              <a:gd name="connsiteX38" fmla="*/ 2296556 w 5512972"/>
              <a:gd name="connsiteY38" fmla="*/ 123576 h 471267"/>
              <a:gd name="connsiteX39" fmla="*/ 2096086 w 5512972"/>
              <a:gd name="connsiteY39" fmla="*/ 96129 h 471267"/>
              <a:gd name="connsiteX40" fmla="*/ 1839356 w 5512972"/>
              <a:gd name="connsiteY40" fmla="*/ 91404 h 471267"/>
              <a:gd name="connsiteX41" fmla="*/ 1547446 w 5512972"/>
              <a:gd name="connsiteY41" fmla="*/ 138332 h 471267"/>
              <a:gd name="connsiteX42" fmla="*/ 1305956 w 5512972"/>
              <a:gd name="connsiteY42" fmla="*/ 123576 h 471267"/>
              <a:gd name="connsiteX43" fmla="*/ 1026942 w 5512972"/>
              <a:gd name="connsiteY43" fmla="*/ 82061 h 471267"/>
              <a:gd name="connsiteX44" fmla="*/ 717452 w 5512972"/>
              <a:gd name="connsiteY44" fmla="*/ 138332 h 471267"/>
              <a:gd name="connsiteX45" fmla="*/ 464234 w 5512972"/>
              <a:gd name="connsiteY45" fmla="*/ 110197 h 471267"/>
              <a:gd name="connsiteX46" fmla="*/ 196948 w 5512972"/>
              <a:gd name="connsiteY46" fmla="*/ 110197 h 471267"/>
              <a:gd name="connsiteX47" fmla="*/ 70338 w 5512972"/>
              <a:gd name="connsiteY47" fmla="*/ 110197 h 471267"/>
              <a:gd name="connsiteX48" fmla="*/ 42203 w 5512972"/>
              <a:gd name="connsiteY48" fmla="*/ 194603 h 471267"/>
              <a:gd name="connsiteX49" fmla="*/ 0 w 5512972"/>
              <a:gd name="connsiteY49" fmla="*/ 363415 h 471267"/>
              <a:gd name="connsiteX0" fmla="*/ 0 w 5512972"/>
              <a:gd name="connsiteY0" fmla="*/ 363415 h 471267"/>
              <a:gd name="connsiteX1" fmla="*/ 70338 w 5512972"/>
              <a:gd name="connsiteY1" fmla="*/ 433754 h 471267"/>
              <a:gd name="connsiteX2" fmla="*/ 70338 w 5512972"/>
              <a:gd name="connsiteY2" fmla="*/ 433754 h 471267"/>
              <a:gd name="connsiteX3" fmla="*/ 267286 w 5512972"/>
              <a:gd name="connsiteY3" fmla="*/ 405618 h 471267"/>
              <a:gd name="connsiteX4" fmla="*/ 379828 w 5512972"/>
              <a:gd name="connsiteY4" fmla="*/ 419686 h 471267"/>
              <a:gd name="connsiteX5" fmla="*/ 548640 w 5512972"/>
              <a:gd name="connsiteY5" fmla="*/ 433754 h 471267"/>
              <a:gd name="connsiteX6" fmla="*/ 604911 w 5512972"/>
              <a:gd name="connsiteY6" fmla="*/ 391550 h 471267"/>
              <a:gd name="connsiteX7" fmla="*/ 773723 w 5512972"/>
              <a:gd name="connsiteY7" fmla="*/ 405618 h 471267"/>
              <a:gd name="connsiteX8" fmla="*/ 956603 w 5512972"/>
              <a:gd name="connsiteY8" fmla="*/ 405618 h 471267"/>
              <a:gd name="connsiteX9" fmla="*/ 1463040 w 5512972"/>
              <a:gd name="connsiteY9" fmla="*/ 377483 h 471267"/>
              <a:gd name="connsiteX10" fmla="*/ 1702191 w 5512972"/>
              <a:gd name="connsiteY10" fmla="*/ 433754 h 471267"/>
              <a:gd name="connsiteX11" fmla="*/ 2166425 w 5512972"/>
              <a:gd name="connsiteY11" fmla="*/ 419686 h 471267"/>
              <a:gd name="connsiteX12" fmla="*/ 2433711 w 5512972"/>
              <a:gd name="connsiteY12" fmla="*/ 461889 h 471267"/>
              <a:gd name="connsiteX13" fmla="*/ 2912012 w 5512972"/>
              <a:gd name="connsiteY13" fmla="*/ 363415 h 471267"/>
              <a:gd name="connsiteX14" fmla="*/ 3334043 w 5512972"/>
              <a:gd name="connsiteY14" fmla="*/ 391550 h 471267"/>
              <a:gd name="connsiteX15" fmla="*/ 3671668 w 5512972"/>
              <a:gd name="connsiteY15" fmla="*/ 391550 h 471267"/>
              <a:gd name="connsiteX16" fmla="*/ 3967089 w 5512972"/>
              <a:gd name="connsiteY16" fmla="*/ 363415 h 471267"/>
              <a:gd name="connsiteX17" fmla="*/ 4220308 w 5512972"/>
              <a:gd name="connsiteY17" fmla="*/ 405618 h 471267"/>
              <a:gd name="connsiteX18" fmla="*/ 4582556 w 5512972"/>
              <a:gd name="connsiteY18" fmla="*/ 340359 h 471267"/>
              <a:gd name="connsiteX19" fmla="*/ 4797083 w 5512972"/>
              <a:gd name="connsiteY19" fmla="*/ 307144 h 471267"/>
              <a:gd name="connsiteX20" fmla="*/ 5115956 w 5512972"/>
              <a:gd name="connsiteY20" fmla="*/ 272287 h 471267"/>
              <a:gd name="connsiteX21" fmla="*/ 5458265 w 5512972"/>
              <a:gd name="connsiteY21" fmla="*/ 321212 h 471267"/>
              <a:gd name="connsiteX22" fmla="*/ 5444197 w 5512972"/>
              <a:gd name="connsiteY22" fmla="*/ 152400 h 471267"/>
              <a:gd name="connsiteX23" fmla="*/ 5401994 w 5512972"/>
              <a:gd name="connsiteY23" fmla="*/ 110197 h 471267"/>
              <a:gd name="connsiteX24" fmla="*/ 5387926 w 5512972"/>
              <a:gd name="connsiteY24" fmla="*/ 53926 h 471267"/>
              <a:gd name="connsiteX25" fmla="*/ 5247249 w 5512972"/>
              <a:gd name="connsiteY25" fmla="*/ 67994 h 471267"/>
              <a:gd name="connsiteX26" fmla="*/ 5092505 w 5512972"/>
              <a:gd name="connsiteY26" fmla="*/ 25790 h 471267"/>
              <a:gd name="connsiteX27" fmla="*/ 4839286 w 5512972"/>
              <a:gd name="connsiteY27" fmla="*/ 53926 h 471267"/>
              <a:gd name="connsiteX28" fmla="*/ 4726745 w 5512972"/>
              <a:gd name="connsiteY28" fmla="*/ 53926 h 471267"/>
              <a:gd name="connsiteX29" fmla="*/ 4430156 w 5512972"/>
              <a:gd name="connsiteY29" fmla="*/ 14245 h 471267"/>
              <a:gd name="connsiteX30" fmla="*/ 4220308 w 5512972"/>
              <a:gd name="connsiteY30" fmla="*/ 25790 h 471267"/>
              <a:gd name="connsiteX31" fmla="*/ 4149969 w 5512972"/>
              <a:gd name="connsiteY31" fmla="*/ 11723 h 471267"/>
              <a:gd name="connsiteX32" fmla="*/ 3587262 w 5512972"/>
              <a:gd name="connsiteY32" fmla="*/ 96129 h 471267"/>
              <a:gd name="connsiteX33" fmla="*/ 3418449 w 5512972"/>
              <a:gd name="connsiteY33" fmla="*/ 96129 h 471267"/>
              <a:gd name="connsiteX34" fmla="*/ 3287156 w 5512972"/>
              <a:gd name="connsiteY34" fmla="*/ 55504 h 471267"/>
              <a:gd name="connsiteX35" fmla="*/ 3151163 w 5512972"/>
              <a:gd name="connsiteY35" fmla="*/ 53926 h 471267"/>
              <a:gd name="connsiteX36" fmla="*/ 2996418 w 5512972"/>
              <a:gd name="connsiteY36" fmla="*/ 124264 h 471267"/>
              <a:gd name="connsiteX37" fmla="*/ 2753756 w 5512972"/>
              <a:gd name="connsiteY37" fmla="*/ 91404 h 471267"/>
              <a:gd name="connsiteX38" fmla="*/ 2296556 w 5512972"/>
              <a:gd name="connsiteY38" fmla="*/ 123576 h 471267"/>
              <a:gd name="connsiteX39" fmla="*/ 2096086 w 5512972"/>
              <a:gd name="connsiteY39" fmla="*/ 96129 h 471267"/>
              <a:gd name="connsiteX40" fmla="*/ 1839356 w 5512972"/>
              <a:gd name="connsiteY40" fmla="*/ 91404 h 471267"/>
              <a:gd name="connsiteX41" fmla="*/ 1547446 w 5512972"/>
              <a:gd name="connsiteY41" fmla="*/ 138332 h 471267"/>
              <a:gd name="connsiteX42" fmla="*/ 1305956 w 5512972"/>
              <a:gd name="connsiteY42" fmla="*/ 123576 h 471267"/>
              <a:gd name="connsiteX43" fmla="*/ 1026942 w 5512972"/>
              <a:gd name="connsiteY43" fmla="*/ 82061 h 471267"/>
              <a:gd name="connsiteX44" fmla="*/ 717452 w 5512972"/>
              <a:gd name="connsiteY44" fmla="*/ 138332 h 471267"/>
              <a:gd name="connsiteX45" fmla="*/ 464234 w 5512972"/>
              <a:gd name="connsiteY45" fmla="*/ 110197 h 471267"/>
              <a:gd name="connsiteX46" fmla="*/ 196948 w 5512972"/>
              <a:gd name="connsiteY46" fmla="*/ 110197 h 471267"/>
              <a:gd name="connsiteX47" fmla="*/ 70338 w 5512972"/>
              <a:gd name="connsiteY47" fmla="*/ 110197 h 471267"/>
              <a:gd name="connsiteX48" fmla="*/ 42203 w 5512972"/>
              <a:gd name="connsiteY48" fmla="*/ 194603 h 471267"/>
              <a:gd name="connsiteX49" fmla="*/ 0 w 5512972"/>
              <a:gd name="connsiteY49" fmla="*/ 363415 h 471267"/>
              <a:gd name="connsiteX0" fmla="*/ 0 w 5512972"/>
              <a:gd name="connsiteY0" fmla="*/ 363415 h 471267"/>
              <a:gd name="connsiteX1" fmla="*/ 70338 w 5512972"/>
              <a:gd name="connsiteY1" fmla="*/ 433754 h 471267"/>
              <a:gd name="connsiteX2" fmla="*/ 70338 w 5512972"/>
              <a:gd name="connsiteY2" fmla="*/ 433754 h 471267"/>
              <a:gd name="connsiteX3" fmla="*/ 267286 w 5512972"/>
              <a:gd name="connsiteY3" fmla="*/ 405618 h 471267"/>
              <a:gd name="connsiteX4" fmla="*/ 379828 w 5512972"/>
              <a:gd name="connsiteY4" fmla="*/ 419686 h 471267"/>
              <a:gd name="connsiteX5" fmla="*/ 548640 w 5512972"/>
              <a:gd name="connsiteY5" fmla="*/ 433754 h 471267"/>
              <a:gd name="connsiteX6" fmla="*/ 604911 w 5512972"/>
              <a:gd name="connsiteY6" fmla="*/ 391550 h 471267"/>
              <a:gd name="connsiteX7" fmla="*/ 773723 w 5512972"/>
              <a:gd name="connsiteY7" fmla="*/ 405618 h 471267"/>
              <a:gd name="connsiteX8" fmla="*/ 956603 w 5512972"/>
              <a:gd name="connsiteY8" fmla="*/ 405618 h 471267"/>
              <a:gd name="connsiteX9" fmla="*/ 1463040 w 5512972"/>
              <a:gd name="connsiteY9" fmla="*/ 377483 h 471267"/>
              <a:gd name="connsiteX10" fmla="*/ 1702191 w 5512972"/>
              <a:gd name="connsiteY10" fmla="*/ 433754 h 471267"/>
              <a:gd name="connsiteX11" fmla="*/ 2166425 w 5512972"/>
              <a:gd name="connsiteY11" fmla="*/ 419686 h 471267"/>
              <a:gd name="connsiteX12" fmla="*/ 2433711 w 5512972"/>
              <a:gd name="connsiteY12" fmla="*/ 461889 h 471267"/>
              <a:gd name="connsiteX13" fmla="*/ 2912012 w 5512972"/>
              <a:gd name="connsiteY13" fmla="*/ 363415 h 471267"/>
              <a:gd name="connsiteX14" fmla="*/ 3334043 w 5512972"/>
              <a:gd name="connsiteY14" fmla="*/ 391550 h 471267"/>
              <a:gd name="connsiteX15" fmla="*/ 3671668 w 5512972"/>
              <a:gd name="connsiteY15" fmla="*/ 391550 h 471267"/>
              <a:gd name="connsiteX16" fmla="*/ 3967089 w 5512972"/>
              <a:gd name="connsiteY16" fmla="*/ 363415 h 471267"/>
              <a:gd name="connsiteX17" fmla="*/ 4220308 w 5512972"/>
              <a:gd name="connsiteY17" fmla="*/ 405618 h 471267"/>
              <a:gd name="connsiteX18" fmla="*/ 4582556 w 5512972"/>
              <a:gd name="connsiteY18" fmla="*/ 340359 h 471267"/>
              <a:gd name="connsiteX19" fmla="*/ 4797083 w 5512972"/>
              <a:gd name="connsiteY19" fmla="*/ 307144 h 471267"/>
              <a:gd name="connsiteX20" fmla="*/ 5115956 w 5512972"/>
              <a:gd name="connsiteY20" fmla="*/ 272287 h 471267"/>
              <a:gd name="connsiteX21" fmla="*/ 5458265 w 5512972"/>
              <a:gd name="connsiteY21" fmla="*/ 321212 h 471267"/>
              <a:gd name="connsiteX22" fmla="*/ 5444197 w 5512972"/>
              <a:gd name="connsiteY22" fmla="*/ 152400 h 471267"/>
              <a:gd name="connsiteX23" fmla="*/ 5401994 w 5512972"/>
              <a:gd name="connsiteY23" fmla="*/ 110197 h 471267"/>
              <a:gd name="connsiteX24" fmla="*/ 5387926 w 5512972"/>
              <a:gd name="connsiteY24" fmla="*/ 53926 h 471267"/>
              <a:gd name="connsiteX25" fmla="*/ 5247249 w 5512972"/>
              <a:gd name="connsiteY25" fmla="*/ 67994 h 471267"/>
              <a:gd name="connsiteX26" fmla="*/ 5092505 w 5512972"/>
              <a:gd name="connsiteY26" fmla="*/ 25790 h 471267"/>
              <a:gd name="connsiteX27" fmla="*/ 4839286 w 5512972"/>
              <a:gd name="connsiteY27" fmla="*/ 53926 h 471267"/>
              <a:gd name="connsiteX28" fmla="*/ 4726745 w 5512972"/>
              <a:gd name="connsiteY28" fmla="*/ 53926 h 471267"/>
              <a:gd name="connsiteX29" fmla="*/ 4430156 w 5512972"/>
              <a:gd name="connsiteY29" fmla="*/ 14245 h 471267"/>
              <a:gd name="connsiteX30" fmla="*/ 4220308 w 5512972"/>
              <a:gd name="connsiteY30" fmla="*/ 25790 h 471267"/>
              <a:gd name="connsiteX31" fmla="*/ 4149969 w 5512972"/>
              <a:gd name="connsiteY31" fmla="*/ 11723 h 471267"/>
              <a:gd name="connsiteX32" fmla="*/ 3587262 w 5512972"/>
              <a:gd name="connsiteY32" fmla="*/ 96129 h 471267"/>
              <a:gd name="connsiteX33" fmla="*/ 3418449 w 5512972"/>
              <a:gd name="connsiteY33" fmla="*/ 96129 h 471267"/>
              <a:gd name="connsiteX34" fmla="*/ 3287156 w 5512972"/>
              <a:gd name="connsiteY34" fmla="*/ 55504 h 471267"/>
              <a:gd name="connsiteX35" fmla="*/ 3151163 w 5512972"/>
              <a:gd name="connsiteY35" fmla="*/ 53926 h 471267"/>
              <a:gd name="connsiteX36" fmla="*/ 2996418 w 5512972"/>
              <a:gd name="connsiteY36" fmla="*/ 124264 h 471267"/>
              <a:gd name="connsiteX37" fmla="*/ 2753756 w 5512972"/>
              <a:gd name="connsiteY37" fmla="*/ 91404 h 471267"/>
              <a:gd name="connsiteX38" fmla="*/ 2296556 w 5512972"/>
              <a:gd name="connsiteY38" fmla="*/ 123576 h 471267"/>
              <a:gd name="connsiteX39" fmla="*/ 2096086 w 5512972"/>
              <a:gd name="connsiteY39" fmla="*/ 96129 h 471267"/>
              <a:gd name="connsiteX40" fmla="*/ 1839356 w 5512972"/>
              <a:gd name="connsiteY40" fmla="*/ 91404 h 471267"/>
              <a:gd name="connsiteX41" fmla="*/ 1547446 w 5512972"/>
              <a:gd name="connsiteY41" fmla="*/ 138332 h 471267"/>
              <a:gd name="connsiteX42" fmla="*/ 1305956 w 5512972"/>
              <a:gd name="connsiteY42" fmla="*/ 123576 h 471267"/>
              <a:gd name="connsiteX43" fmla="*/ 1026942 w 5512972"/>
              <a:gd name="connsiteY43" fmla="*/ 82061 h 471267"/>
              <a:gd name="connsiteX44" fmla="*/ 717452 w 5512972"/>
              <a:gd name="connsiteY44" fmla="*/ 138332 h 471267"/>
              <a:gd name="connsiteX45" fmla="*/ 464234 w 5512972"/>
              <a:gd name="connsiteY45" fmla="*/ 110197 h 471267"/>
              <a:gd name="connsiteX46" fmla="*/ 196948 w 5512972"/>
              <a:gd name="connsiteY46" fmla="*/ 110197 h 471267"/>
              <a:gd name="connsiteX47" fmla="*/ 70338 w 5512972"/>
              <a:gd name="connsiteY47" fmla="*/ 110197 h 471267"/>
              <a:gd name="connsiteX48" fmla="*/ 42203 w 5512972"/>
              <a:gd name="connsiteY48" fmla="*/ 194603 h 471267"/>
              <a:gd name="connsiteX49" fmla="*/ 0 w 5512972"/>
              <a:gd name="connsiteY49" fmla="*/ 363415 h 471267"/>
              <a:gd name="connsiteX0" fmla="*/ 0 w 5512972"/>
              <a:gd name="connsiteY0" fmla="*/ 363415 h 471267"/>
              <a:gd name="connsiteX1" fmla="*/ 70338 w 5512972"/>
              <a:gd name="connsiteY1" fmla="*/ 433754 h 471267"/>
              <a:gd name="connsiteX2" fmla="*/ 70338 w 5512972"/>
              <a:gd name="connsiteY2" fmla="*/ 433754 h 471267"/>
              <a:gd name="connsiteX3" fmla="*/ 267286 w 5512972"/>
              <a:gd name="connsiteY3" fmla="*/ 405618 h 471267"/>
              <a:gd name="connsiteX4" fmla="*/ 379828 w 5512972"/>
              <a:gd name="connsiteY4" fmla="*/ 419686 h 471267"/>
              <a:gd name="connsiteX5" fmla="*/ 548640 w 5512972"/>
              <a:gd name="connsiteY5" fmla="*/ 433754 h 471267"/>
              <a:gd name="connsiteX6" fmla="*/ 604911 w 5512972"/>
              <a:gd name="connsiteY6" fmla="*/ 391550 h 471267"/>
              <a:gd name="connsiteX7" fmla="*/ 773723 w 5512972"/>
              <a:gd name="connsiteY7" fmla="*/ 405618 h 471267"/>
              <a:gd name="connsiteX8" fmla="*/ 956603 w 5512972"/>
              <a:gd name="connsiteY8" fmla="*/ 405618 h 471267"/>
              <a:gd name="connsiteX9" fmla="*/ 1463040 w 5512972"/>
              <a:gd name="connsiteY9" fmla="*/ 377483 h 471267"/>
              <a:gd name="connsiteX10" fmla="*/ 1702191 w 5512972"/>
              <a:gd name="connsiteY10" fmla="*/ 433754 h 471267"/>
              <a:gd name="connsiteX11" fmla="*/ 2166425 w 5512972"/>
              <a:gd name="connsiteY11" fmla="*/ 419686 h 471267"/>
              <a:gd name="connsiteX12" fmla="*/ 2433711 w 5512972"/>
              <a:gd name="connsiteY12" fmla="*/ 461889 h 471267"/>
              <a:gd name="connsiteX13" fmla="*/ 2912012 w 5512972"/>
              <a:gd name="connsiteY13" fmla="*/ 363415 h 471267"/>
              <a:gd name="connsiteX14" fmla="*/ 3334043 w 5512972"/>
              <a:gd name="connsiteY14" fmla="*/ 391550 h 471267"/>
              <a:gd name="connsiteX15" fmla="*/ 3671668 w 5512972"/>
              <a:gd name="connsiteY15" fmla="*/ 391550 h 471267"/>
              <a:gd name="connsiteX16" fmla="*/ 3967089 w 5512972"/>
              <a:gd name="connsiteY16" fmla="*/ 363415 h 471267"/>
              <a:gd name="connsiteX17" fmla="*/ 4220308 w 5512972"/>
              <a:gd name="connsiteY17" fmla="*/ 405618 h 471267"/>
              <a:gd name="connsiteX18" fmla="*/ 4582556 w 5512972"/>
              <a:gd name="connsiteY18" fmla="*/ 340359 h 471267"/>
              <a:gd name="connsiteX19" fmla="*/ 4797083 w 5512972"/>
              <a:gd name="connsiteY19" fmla="*/ 307144 h 471267"/>
              <a:gd name="connsiteX20" fmla="*/ 5115956 w 5512972"/>
              <a:gd name="connsiteY20" fmla="*/ 272287 h 471267"/>
              <a:gd name="connsiteX21" fmla="*/ 5458265 w 5512972"/>
              <a:gd name="connsiteY21" fmla="*/ 321212 h 471267"/>
              <a:gd name="connsiteX22" fmla="*/ 5444197 w 5512972"/>
              <a:gd name="connsiteY22" fmla="*/ 152400 h 471267"/>
              <a:gd name="connsiteX23" fmla="*/ 5401994 w 5512972"/>
              <a:gd name="connsiteY23" fmla="*/ 110197 h 471267"/>
              <a:gd name="connsiteX24" fmla="*/ 5387926 w 5512972"/>
              <a:gd name="connsiteY24" fmla="*/ 53926 h 471267"/>
              <a:gd name="connsiteX25" fmla="*/ 5247249 w 5512972"/>
              <a:gd name="connsiteY25" fmla="*/ 67994 h 471267"/>
              <a:gd name="connsiteX26" fmla="*/ 5092505 w 5512972"/>
              <a:gd name="connsiteY26" fmla="*/ 25790 h 471267"/>
              <a:gd name="connsiteX27" fmla="*/ 4839286 w 5512972"/>
              <a:gd name="connsiteY27" fmla="*/ 53926 h 471267"/>
              <a:gd name="connsiteX28" fmla="*/ 4726745 w 5512972"/>
              <a:gd name="connsiteY28" fmla="*/ 53926 h 471267"/>
              <a:gd name="connsiteX29" fmla="*/ 4430156 w 5512972"/>
              <a:gd name="connsiteY29" fmla="*/ 14245 h 471267"/>
              <a:gd name="connsiteX30" fmla="*/ 4220308 w 5512972"/>
              <a:gd name="connsiteY30" fmla="*/ 25790 h 471267"/>
              <a:gd name="connsiteX31" fmla="*/ 4149969 w 5512972"/>
              <a:gd name="connsiteY31" fmla="*/ 11723 h 471267"/>
              <a:gd name="connsiteX32" fmla="*/ 3587262 w 5512972"/>
              <a:gd name="connsiteY32" fmla="*/ 96129 h 471267"/>
              <a:gd name="connsiteX33" fmla="*/ 3418449 w 5512972"/>
              <a:gd name="connsiteY33" fmla="*/ 96129 h 471267"/>
              <a:gd name="connsiteX34" fmla="*/ 3287156 w 5512972"/>
              <a:gd name="connsiteY34" fmla="*/ 55504 h 471267"/>
              <a:gd name="connsiteX35" fmla="*/ 3151163 w 5512972"/>
              <a:gd name="connsiteY35" fmla="*/ 53926 h 471267"/>
              <a:gd name="connsiteX36" fmla="*/ 2996418 w 5512972"/>
              <a:gd name="connsiteY36" fmla="*/ 124264 h 471267"/>
              <a:gd name="connsiteX37" fmla="*/ 2753756 w 5512972"/>
              <a:gd name="connsiteY37" fmla="*/ 91404 h 471267"/>
              <a:gd name="connsiteX38" fmla="*/ 2296556 w 5512972"/>
              <a:gd name="connsiteY38" fmla="*/ 123576 h 471267"/>
              <a:gd name="connsiteX39" fmla="*/ 2096086 w 5512972"/>
              <a:gd name="connsiteY39" fmla="*/ 96129 h 471267"/>
              <a:gd name="connsiteX40" fmla="*/ 1839356 w 5512972"/>
              <a:gd name="connsiteY40" fmla="*/ 91404 h 471267"/>
              <a:gd name="connsiteX41" fmla="*/ 1547446 w 5512972"/>
              <a:gd name="connsiteY41" fmla="*/ 138332 h 471267"/>
              <a:gd name="connsiteX42" fmla="*/ 1305956 w 5512972"/>
              <a:gd name="connsiteY42" fmla="*/ 123576 h 471267"/>
              <a:gd name="connsiteX43" fmla="*/ 1026942 w 5512972"/>
              <a:gd name="connsiteY43" fmla="*/ 82061 h 471267"/>
              <a:gd name="connsiteX44" fmla="*/ 717452 w 5512972"/>
              <a:gd name="connsiteY44" fmla="*/ 138332 h 471267"/>
              <a:gd name="connsiteX45" fmla="*/ 464234 w 5512972"/>
              <a:gd name="connsiteY45" fmla="*/ 110197 h 471267"/>
              <a:gd name="connsiteX46" fmla="*/ 196948 w 5512972"/>
              <a:gd name="connsiteY46" fmla="*/ 110197 h 471267"/>
              <a:gd name="connsiteX47" fmla="*/ 70338 w 5512972"/>
              <a:gd name="connsiteY47" fmla="*/ 110197 h 471267"/>
              <a:gd name="connsiteX48" fmla="*/ 42203 w 5512972"/>
              <a:gd name="connsiteY48" fmla="*/ 194603 h 471267"/>
              <a:gd name="connsiteX49" fmla="*/ 0 w 5512972"/>
              <a:gd name="connsiteY49" fmla="*/ 363415 h 471267"/>
              <a:gd name="connsiteX0" fmla="*/ 0 w 5512972"/>
              <a:gd name="connsiteY0" fmla="*/ 363415 h 471267"/>
              <a:gd name="connsiteX1" fmla="*/ 70338 w 5512972"/>
              <a:gd name="connsiteY1" fmla="*/ 433754 h 471267"/>
              <a:gd name="connsiteX2" fmla="*/ 70338 w 5512972"/>
              <a:gd name="connsiteY2" fmla="*/ 433754 h 471267"/>
              <a:gd name="connsiteX3" fmla="*/ 267286 w 5512972"/>
              <a:gd name="connsiteY3" fmla="*/ 405618 h 471267"/>
              <a:gd name="connsiteX4" fmla="*/ 379828 w 5512972"/>
              <a:gd name="connsiteY4" fmla="*/ 419686 h 471267"/>
              <a:gd name="connsiteX5" fmla="*/ 548640 w 5512972"/>
              <a:gd name="connsiteY5" fmla="*/ 433754 h 471267"/>
              <a:gd name="connsiteX6" fmla="*/ 604911 w 5512972"/>
              <a:gd name="connsiteY6" fmla="*/ 391550 h 471267"/>
              <a:gd name="connsiteX7" fmla="*/ 773723 w 5512972"/>
              <a:gd name="connsiteY7" fmla="*/ 405618 h 471267"/>
              <a:gd name="connsiteX8" fmla="*/ 956603 w 5512972"/>
              <a:gd name="connsiteY8" fmla="*/ 405618 h 471267"/>
              <a:gd name="connsiteX9" fmla="*/ 1463040 w 5512972"/>
              <a:gd name="connsiteY9" fmla="*/ 377483 h 471267"/>
              <a:gd name="connsiteX10" fmla="*/ 1702191 w 5512972"/>
              <a:gd name="connsiteY10" fmla="*/ 433754 h 471267"/>
              <a:gd name="connsiteX11" fmla="*/ 2166425 w 5512972"/>
              <a:gd name="connsiteY11" fmla="*/ 419686 h 471267"/>
              <a:gd name="connsiteX12" fmla="*/ 2433711 w 5512972"/>
              <a:gd name="connsiteY12" fmla="*/ 461889 h 471267"/>
              <a:gd name="connsiteX13" fmla="*/ 2912012 w 5512972"/>
              <a:gd name="connsiteY13" fmla="*/ 363415 h 471267"/>
              <a:gd name="connsiteX14" fmla="*/ 3334043 w 5512972"/>
              <a:gd name="connsiteY14" fmla="*/ 391550 h 471267"/>
              <a:gd name="connsiteX15" fmla="*/ 3671668 w 5512972"/>
              <a:gd name="connsiteY15" fmla="*/ 391550 h 471267"/>
              <a:gd name="connsiteX16" fmla="*/ 3967089 w 5512972"/>
              <a:gd name="connsiteY16" fmla="*/ 363415 h 471267"/>
              <a:gd name="connsiteX17" fmla="*/ 4220308 w 5512972"/>
              <a:gd name="connsiteY17" fmla="*/ 405618 h 471267"/>
              <a:gd name="connsiteX18" fmla="*/ 4582556 w 5512972"/>
              <a:gd name="connsiteY18" fmla="*/ 340359 h 471267"/>
              <a:gd name="connsiteX19" fmla="*/ 4797083 w 5512972"/>
              <a:gd name="connsiteY19" fmla="*/ 307144 h 471267"/>
              <a:gd name="connsiteX20" fmla="*/ 5115956 w 5512972"/>
              <a:gd name="connsiteY20" fmla="*/ 272287 h 471267"/>
              <a:gd name="connsiteX21" fmla="*/ 5458265 w 5512972"/>
              <a:gd name="connsiteY21" fmla="*/ 321212 h 471267"/>
              <a:gd name="connsiteX22" fmla="*/ 5444197 w 5512972"/>
              <a:gd name="connsiteY22" fmla="*/ 152400 h 471267"/>
              <a:gd name="connsiteX23" fmla="*/ 5401994 w 5512972"/>
              <a:gd name="connsiteY23" fmla="*/ 110197 h 471267"/>
              <a:gd name="connsiteX24" fmla="*/ 5387926 w 5512972"/>
              <a:gd name="connsiteY24" fmla="*/ 53926 h 471267"/>
              <a:gd name="connsiteX25" fmla="*/ 5247249 w 5512972"/>
              <a:gd name="connsiteY25" fmla="*/ 67994 h 471267"/>
              <a:gd name="connsiteX26" fmla="*/ 5092505 w 5512972"/>
              <a:gd name="connsiteY26" fmla="*/ 25790 h 471267"/>
              <a:gd name="connsiteX27" fmla="*/ 4839286 w 5512972"/>
              <a:gd name="connsiteY27" fmla="*/ 53926 h 471267"/>
              <a:gd name="connsiteX28" fmla="*/ 4726745 w 5512972"/>
              <a:gd name="connsiteY28" fmla="*/ 53926 h 471267"/>
              <a:gd name="connsiteX29" fmla="*/ 4430156 w 5512972"/>
              <a:gd name="connsiteY29" fmla="*/ 14245 h 471267"/>
              <a:gd name="connsiteX30" fmla="*/ 4220308 w 5512972"/>
              <a:gd name="connsiteY30" fmla="*/ 25790 h 471267"/>
              <a:gd name="connsiteX31" fmla="*/ 4149969 w 5512972"/>
              <a:gd name="connsiteY31" fmla="*/ 11723 h 471267"/>
              <a:gd name="connsiteX32" fmla="*/ 3587262 w 5512972"/>
              <a:gd name="connsiteY32" fmla="*/ 96129 h 471267"/>
              <a:gd name="connsiteX33" fmla="*/ 3418449 w 5512972"/>
              <a:gd name="connsiteY33" fmla="*/ 96129 h 471267"/>
              <a:gd name="connsiteX34" fmla="*/ 3287156 w 5512972"/>
              <a:gd name="connsiteY34" fmla="*/ 55504 h 471267"/>
              <a:gd name="connsiteX35" fmla="*/ 3151163 w 5512972"/>
              <a:gd name="connsiteY35" fmla="*/ 53926 h 471267"/>
              <a:gd name="connsiteX36" fmla="*/ 2996418 w 5512972"/>
              <a:gd name="connsiteY36" fmla="*/ 124264 h 471267"/>
              <a:gd name="connsiteX37" fmla="*/ 2753756 w 5512972"/>
              <a:gd name="connsiteY37" fmla="*/ 91404 h 471267"/>
              <a:gd name="connsiteX38" fmla="*/ 2296556 w 5512972"/>
              <a:gd name="connsiteY38" fmla="*/ 123576 h 471267"/>
              <a:gd name="connsiteX39" fmla="*/ 2096086 w 5512972"/>
              <a:gd name="connsiteY39" fmla="*/ 96129 h 471267"/>
              <a:gd name="connsiteX40" fmla="*/ 1839356 w 5512972"/>
              <a:gd name="connsiteY40" fmla="*/ 91404 h 471267"/>
              <a:gd name="connsiteX41" fmla="*/ 1547446 w 5512972"/>
              <a:gd name="connsiteY41" fmla="*/ 138332 h 471267"/>
              <a:gd name="connsiteX42" fmla="*/ 1305956 w 5512972"/>
              <a:gd name="connsiteY42" fmla="*/ 123576 h 471267"/>
              <a:gd name="connsiteX43" fmla="*/ 1026942 w 5512972"/>
              <a:gd name="connsiteY43" fmla="*/ 82061 h 471267"/>
              <a:gd name="connsiteX44" fmla="*/ 717452 w 5512972"/>
              <a:gd name="connsiteY44" fmla="*/ 138332 h 471267"/>
              <a:gd name="connsiteX45" fmla="*/ 464234 w 5512972"/>
              <a:gd name="connsiteY45" fmla="*/ 110197 h 471267"/>
              <a:gd name="connsiteX46" fmla="*/ 196948 w 5512972"/>
              <a:gd name="connsiteY46" fmla="*/ 110197 h 471267"/>
              <a:gd name="connsiteX47" fmla="*/ 70338 w 5512972"/>
              <a:gd name="connsiteY47" fmla="*/ 110197 h 471267"/>
              <a:gd name="connsiteX48" fmla="*/ 42203 w 5512972"/>
              <a:gd name="connsiteY48" fmla="*/ 194603 h 471267"/>
              <a:gd name="connsiteX49" fmla="*/ 0 w 5512972"/>
              <a:gd name="connsiteY49" fmla="*/ 363415 h 471267"/>
              <a:gd name="connsiteX0" fmla="*/ 0 w 5512972"/>
              <a:gd name="connsiteY0" fmla="*/ 363415 h 471267"/>
              <a:gd name="connsiteX1" fmla="*/ 70338 w 5512972"/>
              <a:gd name="connsiteY1" fmla="*/ 433754 h 471267"/>
              <a:gd name="connsiteX2" fmla="*/ 70338 w 5512972"/>
              <a:gd name="connsiteY2" fmla="*/ 433754 h 471267"/>
              <a:gd name="connsiteX3" fmla="*/ 267286 w 5512972"/>
              <a:gd name="connsiteY3" fmla="*/ 405618 h 471267"/>
              <a:gd name="connsiteX4" fmla="*/ 379828 w 5512972"/>
              <a:gd name="connsiteY4" fmla="*/ 419686 h 471267"/>
              <a:gd name="connsiteX5" fmla="*/ 548640 w 5512972"/>
              <a:gd name="connsiteY5" fmla="*/ 433754 h 471267"/>
              <a:gd name="connsiteX6" fmla="*/ 604911 w 5512972"/>
              <a:gd name="connsiteY6" fmla="*/ 391550 h 471267"/>
              <a:gd name="connsiteX7" fmla="*/ 773723 w 5512972"/>
              <a:gd name="connsiteY7" fmla="*/ 405618 h 471267"/>
              <a:gd name="connsiteX8" fmla="*/ 956603 w 5512972"/>
              <a:gd name="connsiteY8" fmla="*/ 405618 h 471267"/>
              <a:gd name="connsiteX9" fmla="*/ 1463040 w 5512972"/>
              <a:gd name="connsiteY9" fmla="*/ 377483 h 471267"/>
              <a:gd name="connsiteX10" fmla="*/ 1702191 w 5512972"/>
              <a:gd name="connsiteY10" fmla="*/ 433754 h 471267"/>
              <a:gd name="connsiteX11" fmla="*/ 2166425 w 5512972"/>
              <a:gd name="connsiteY11" fmla="*/ 419686 h 471267"/>
              <a:gd name="connsiteX12" fmla="*/ 2433711 w 5512972"/>
              <a:gd name="connsiteY12" fmla="*/ 461889 h 471267"/>
              <a:gd name="connsiteX13" fmla="*/ 2912012 w 5512972"/>
              <a:gd name="connsiteY13" fmla="*/ 363415 h 471267"/>
              <a:gd name="connsiteX14" fmla="*/ 3334043 w 5512972"/>
              <a:gd name="connsiteY14" fmla="*/ 391550 h 471267"/>
              <a:gd name="connsiteX15" fmla="*/ 3671668 w 5512972"/>
              <a:gd name="connsiteY15" fmla="*/ 391550 h 471267"/>
              <a:gd name="connsiteX16" fmla="*/ 3967089 w 5512972"/>
              <a:gd name="connsiteY16" fmla="*/ 363415 h 471267"/>
              <a:gd name="connsiteX17" fmla="*/ 4220308 w 5512972"/>
              <a:gd name="connsiteY17" fmla="*/ 405618 h 471267"/>
              <a:gd name="connsiteX18" fmla="*/ 4582556 w 5512972"/>
              <a:gd name="connsiteY18" fmla="*/ 340359 h 471267"/>
              <a:gd name="connsiteX19" fmla="*/ 4797083 w 5512972"/>
              <a:gd name="connsiteY19" fmla="*/ 307144 h 471267"/>
              <a:gd name="connsiteX20" fmla="*/ 5115956 w 5512972"/>
              <a:gd name="connsiteY20" fmla="*/ 272287 h 471267"/>
              <a:gd name="connsiteX21" fmla="*/ 5458265 w 5512972"/>
              <a:gd name="connsiteY21" fmla="*/ 321212 h 471267"/>
              <a:gd name="connsiteX22" fmla="*/ 5444197 w 5512972"/>
              <a:gd name="connsiteY22" fmla="*/ 152400 h 471267"/>
              <a:gd name="connsiteX23" fmla="*/ 5401994 w 5512972"/>
              <a:gd name="connsiteY23" fmla="*/ 110197 h 471267"/>
              <a:gd name="connsiteX24" fmla="*/ 5387926 w 5512972"/>
              <a:gd name="connsiteY24" fmla="*/ 53926 h 471267"/>
              <a:gd name="connsiteX25" fmla="*/ 5247249 w 5512972"/>
              <a:gd name="connsiteY25" fmla="*/ 67994 h 471267"/>
              <a:gd name="connsiteX26" fmla="*/ 5092505 w 5512972"/>
              <a:gd name="connsiteY26" fmla="*/ 25790 h 471267"/>
              <a:gd name="connsiteX27" fmla="*/ 4839286 w 5512972"/>
              <a:gd name="connsiteY27" fmla="*/ 53926 h 471267"/>
              <a:gd name="connsiteX28" fmla="*/ 4726745 w 5512972"/>
              <a:gd name="connsiteY28" fmla="*/ 53926 h 471267"/>
              <a:gd name="connsiteX29" fmla="*/ 4430156 w 5512972"/>
              <a:gd name="connsiteY29" fmla="*/ 14245 h 471267"/>
              <a:gd name="connsiteX30" fmla="*/ 4220308 w 5512972"/>
              <a:gd name="connsiteY30" fmla="*/ 25790 h 471267"/>
              <a:gd name="connsiteX31" fmla="*/ 4149969 w 5512972"/>
              <a:gd name="connsiteY31" fmla="*/ 11723 h 471267"/>
              <a:gd name="connsiteX32" fmla="*/ 3587262 w 5512972"/>
              <a:gd name="connsiteY32" fmla="*/ 96129 h 471267"/>
              <a:gd name="connsiteX33" fmla="*/ 3418449 w 5512972"/>
              <a:gd name="connsiteY33" fmla="*/ 96129 h 471267"/>
              <a:gd name="connsiteX34" fmla="*/ 3287156 w 5512972"/>
              <a:gd name="connsiteY34" fmla="*/ 55504 h 471267"/>
              <a:gd name="connsiteX35" fmla="*/ 3151163 w 5512972"/>
              <a:gd name="connsiteY35" fmla="*/ 53926 h 471267"/>
              <a:gd name="connsiteX36" fmla="*/ 2996418 w 5512972"/>
              <a:gd name="connsiteY36" fmla="*/ 124264 h 471267"/>
              <a:gd name="connsiteX37" fmla="*/ 2753756 w 5512972"/>
              <a:gd name="connsiteY37" fmla="*/ 91404 h 471267"/>
              <a:gd name="connsiteX38" fmla="*/ 2296556 w 5512972"/>
              <a:gd name="connsiteY38" fmla="*/ 123576 h 471267"/>
              <a:gd name="connsiteX39" fmla="*/ 2096086 w 5512972"/>
              <a:gd name="connsiteY39" fmla="*/ 96129 h 471267"/>
              <a:gd name="connsiteX40" fmla="*/ 1839356 w 5512972"/>
              <a:gd name="connsiteY40" fmla="*/ 91404 h 471267"/>
              <a:gd name="connsiteX41" fmla="*/ 1547446 w 5512972"/>
              <a:gd name="connsiteY41" fmla="*/ 138332 h 471267"/>
              <a:gd name="connsiteX42" fmla="*/ 1305956 w 5512972"/>
              <a:gd name="connsiteY42" fmla="*/ 123576 h 471267"/>
              <a:gd name="connsiteX43" fmla="*/ 1026942 w 5512972"/>
              <a:gd name="connsiteY43" fmla="*/ 82061 h 471267"/>
              <a:gd name="connsiteX44" fmla="*/ 717452 w 5512972"/>
              <a:gd name="connsiteY44" fmla="*/ 138332 h 471267"/>
              <a:gd name="connsiteX45" fmla="*/ 464234 w 5512972"/>
              <a:gd name="connsiteY45" fmla="*/ 110197 h 471267"/>
              <a:gd name="connsiteX46" fmla="*/ 196948 w 5512972"/>
              <a:gd name="connsiteY46" fmla="*/ 110197 h 471267"/>
              <a:gd name="connsiteX47" fmla="*/ 70338 w 5512972"/>
              <a:gd name="connsiteY47" fmla="*/ 110197 h 471267"/>
              <a:gd name="connsiteX48" fmla="*/ 42203 w 5512972"/>
              <a:gd name="connsiteY48" fmla="*/ 194603 h 471267"/>
              <a:gd name="connsiteX49" fmla="*/ 0 w 5512972"/>
              <a:gd name="connsiteY49" fmla="*/ 363415 h 471267"/>
              <a:gd name="connsiteX0" fmla="*/ 0 w 5512972"/>
              <a:gd name="connsiteY0" fmla="*/ 363415 h 471267"/>
              <a:gd name="connsiteX1" fmla="*/ 70338 w 5512972"/>
              <a:gd name="connsiteY1" fmla="*/ 433754 h 471267"/>
              <a:gd name="connsiteX2" fmla="*/ 70338 w 5512972"/>
              <a:gd name="connsiteY2" fmla="*/ 433754 h 471267"/>
              <a:gd name="connsiteX3" fmla="*/ 267286 w 5512972"/>
              <a:gd name="connsiteY3" fmla="*/ 405618 h 471267"/>
              <a:gd name="connsiteX4" fmla="*/ 379828 w 5512972"/>
              <a:gd name="connsiteY4" fmla="*/ 419686 h 471267"/>
              <a:gd name="connsiteX5" fmla="*/ 548640 w 5512972"/>
              <a:gd name="connsiteY5" fmla="*/ 433754 h 471267"/>
              <a:gd name="connsiteX6" fmla="*/ 604911 w 5512972"/>
              <a:gd name="connsiteY6" fmla="*/ 391550 h 471267"/>
              <a:gd name="connsiteX7" fmla="*/ 773723 w 5512972"/>
              <a:gd name="connsiteY7" fmla="*/ 405618 h 471267"/>
              <a:gd name="connsiteX8" fmla="*/ 956603 w 5512972"/>
              <a:gd name="connsiteY8" fmla="*/ 405618 h 471267"/>
              <a:gd name="connsiteX9" fmla="*/ 1463040 w 5512972"/>
              <a:gd name="connsiteY9" fmla="*/ 377483 h 471267"/>
              <a:gd name="connsiteX10" fmla="*/ 1702191 w 5512972"/>
              <a:gd name="connsiteY10" fmla="*/ 433754 h 471267"/>
              <a:gd name="connsiteX11" fmla="*/ 2166425 w 5512972"/>
              <a:gd name="connsiteY11" fmla="*/ 419686 h 471267"/>
              <a:gd name="connsiteX12" fmla="*/ 2433711 w 5512972"/>
              <a:gd name="connsiteY12" fmla="*/ 461889 h 471267"/>
              <a:gd name="connsiteX13" fmla="*/ 2912012 w 5512972"/>
              <a:gd name="connsiteY13" fmla="*/ 363415 h 471267"/>
              <a:gd name="connsiteX14" fmla="*/ 3334043 w 5512972"/>
              <a:gd name="connsiteY14" fmla="*/ 391550 h 471267"/>
              <a:gd name="connsiteX15" fmla="*/ 3671668 w 5512972"/>
              <a:gd name="connsiteY15" fmla="*/ 391550 h 471267"/>
              <a:gd name="connsiteX16" fmla="*/ 3967089 w 5512972"/>
              <a:gd name="connsiteY16" fmla="*/ 363415 h 471267"/>
              <a:gd name="connsiteX17" fmla="*/ 4220308 w 5512972"/>
              <a:gd name="connsiteY17" fmla="*/ 405618 h 471267"/>
              <a:gd name="connsiteX18" fmla="*/ 4582556 w 5512972"/>
              <a:gd name="connsiteY18" fmla="*/ 340359 h 471267"/>
              <a:gd name="connsiteX19" fmla="*/ 4797083 w 5512972"/>
              <a:gd name="connsiteY19" fmla="*/ 307144 h 471267"/>
              <a:gd name="connsiteX20" fmla="*/ 5115956 w 5512972"/>
              <a:gd name="connsiteY20" fmla="*/ 272287 h 471267"/>
              <a:gd name="connsiteX21" fmla="*/ 5458265 w 5512972"/>
              <a:gd name="connsiteY21" fmla="*/ 321212 h 471267"/>
              <a:gd name="connsiteX22" fmla="*/ 5444197 w 5512972"/>
              <a:gd name="connsiteY22" fmla="*/ 152400 h 471267"/>
              <a:gd name="connsiteX23" fmla="*/ 5401994 w 5512972"/>
              <a:gd name="connsiteY23" fmla="*/ 110197 h 471267"/>
              <a:gd name="connsiteX24" fmla="*/ 5387926 w 5512972"/>
              <a:gd name="connsiteY24" fmla="*/ 53926 h 471267"/>
              <a:gd name="connsiteX25" fmla="*/ 5247249 w 5512972"/>
              <a:gd name="connsiteY25" fmla="*/ 67994 h 471267"/>
              <a:gd name="connsiteX26" fmla="*/ 5092505 w 5512972"/>
              <a:gd name="connsiteY26" fmla="*/ 25790 h 471267"/>
              <a:gd name="connsiteX27" fmla="*/ 4839286 w 5512972"/>
              <a:gd name="connsiteY27" fmla="*/ 53926 h 471267"/>
              <a:gd name="connsiteX28" fmla="*/ 4726745 w 5512972"/>
              <a:gd name="connsiteY28" fmla="*/ 53926 h 471267"/>
              <a:gd name="connsiteX29" fmla="*/ 4430156 w 5512972"/>
              <a:gd name="connsiteY29" fmla="*/ 14245 h 471267"/>
              <a:gd name="connsiteX30" fmla="*/ 4220308 w 5512972"/>
              <a:gd name="connsiteY30" fmla="*/ 25790 h 471267"/>
              <a:gd name="connsiteX31" fmla="*/ 4149969 w 5512972"/>
              <a:gd name="connsiteY31" fmla="*/ 11723 h 471267"/>
              <a:gd name="connsiteX32" fmla="*/ 3587262 w 5512972"/>
              <a:gd name="connsiteY32" fmla="*/ 96129 h 471267"/>
              <a:gd name="connsiteX33" fmla="*/ 3418449 w 5512972"/>
              <a:gd name="connsiteY33" fmla="*/ 96129 h 471267"/>
              <a:gd name="connsiteX34" fmla="*/ 3287156 w 5512972"/>
              <a:gd name="connsiteY34" fmla="*/ 55504 h 471267"/>
              <a:gd name="connsiteX35" fmla="*/ 3151163 w 5512972"/>
              <a:gd name="connsiteY35" fmla="*/ 53926 h 471267"/>
              <a:gd name="connsiteX36" fmla="*/ 2996418 w 5512972"/>
              <a:gd name="connsiteY36" fmla="*/ 124264 h 471267"/>
              <a:gd name="connsiteX37" fmla="*/ 2753756 w 5512972"/>
              <a:gd name="connsiteY37" fmla="*/ 91404 h 471267"/>
              <a:gd name="connsiteX38" fmla="*/ 2296556 w 5512972"/>
              <a:gd name="connsiteY38" fmla="*/ 123576 h 471267"/>
              <a:gd name="connsiteX39" fmla="*/ 2096086 w 5512972"/>
              <a:gd name="connsiteY39" fmla="*/ 96129 h 471267"/>
              <a:gd name="connsiteX40" fmla="*/ 1839356 w 5512972"/>
              <a:gd name="connsiteY40" fmla="*/ 168563 h 471267"/>
              <a:gd name="connsiteX41" fmla="*/ 1547446 w 5512972"/>
              <a:gd name="connsiteY41" fmla="*/ 138332 h 471267"/>
              <a:gd name="connsiteX42" fmla="*/ 1305956 w 5512972"/>
              <a:gd name="connsiteY42" fmla="*/ 123576 h 471267"/>
              <a:gd name="connsiteX43" fmla="*/ 1026942 w 5512972"/>
              <a:gd name="connsiteY43" fmla="*/ 82061 h 471267"/>
              <a:gd name="connsiteX44" fmla="*/ 717452 w 5512972"/>
              <a:gd name="connsiteY44" fmla="*/ 138332 h 471267"/>
              <a:gd name="connsiteX45" fmla="*/ 464234 w 5512972"/>
              <a:gd name="connsiteY45" fmla="*/ 110197 h 471267"/>
              <a:gd name="connsiteX46" fmla="*/ 196948 w 5512972"/>
              <a:gd name="connsiteY46" fmla="*/ 110197 h 471267"/>
              <a:gd name="connsiteX47" fmla="*/ 70338 w 5512972"/>
              <a:gd name="connsiteY47" fmla="*/ 110197 h 471267"/>
              <a:gd name="connsiteX48" fmla="*/ 42203 w 5512972"/>
              <a:gd name="connsiteY48" fmla="*/ 194603 h 471267"/>
              <a:gd name="connsiteX49" fmla="*/ 0 w 5512972"/>
              <a:gd name="connsiteY49" fmla="*/ 363415 h 471267"/>
              <a:gd name="connsiteX0" fmla="*/ 0 w 5512972"/>
              <a:gd name="connsiteY0" fmla="*/ 363415 h 471267"/>
              <a:gd name="connsiteX1" fmla="*/ 70338 w 5512972"/>
              <a:gd name="connsiteY1" fmla="*/ 433754 h 471267"/>
              <a:gd name="connsiteX2" fmla="*/ 70338 w 5512972"/>
              <a:gd name="connsiteY2" fmla="*/ 433754 h 471267"/>
              <a:gd name="connsiteX3" fmla="*/ 267286 w 5512972"/>
              <a:gd name="connsiteY3" fmla="*/ 405618 h 471267"/>
              <a:gd name="connsiteX4" fmla="*/ 379828 w 5512972"/>
              <a:gd name="connsiteY4" fmla="*/ 419686 h 471267"/>
              <a:gd name="connsiteX5" fmla="*/ 548640 w 5512972"/>
              <a:gd name="connsiteY5" fmla="*/ 433754 h 471267"/>
              <a:gd name="connsiteX6" fmla="*/ 604911 w 5512972"/>
              <a:gd name="connsiteY6" fmla="*/ 391550 h 471267"/>
              <a:gd name="connsiteX7" fmla="*/ 773723 w 5512972"/>
              <a:gd name="connsiteY7" fmla="*/ 405618 h 471267"/>
              <a:gd name="connsiteX8" fmla="*/ 956603 w 5512972"/>
              <a:gd name="connsiteY8" fmla="*/ 405618 h 471267"/>
              <a:gd name="connsiteX9" fmla="*/ 1463040 w 5512972"/>
              <a:gd name="connsiteY9" fmla="*/ 377483 h 471267"/>
              <a:gd name="connsiteX10" fmla="*/ 1702191 w 5512972"/>
              <a:gd name="connsiteY10" fmla="*/ 433754 h 471267"/>
              <a:gd name="connsiteX11" fmla="*/ 2166425 w 5512972"/>
              <a:gd name="connsiteY11" fmla="*/ 419686 h 471267"/>
              <a:gd name="connsiteX12" fmla="*/ 2433711 w 5512972"/>
              <a:gd name="connsiteY12" fmla="*/ 461889 h 471267"/>
              <a:gd name="connsiteX13" fmla="*/ 2912012 w 5512972"/>
              <a:gd name="connsiteY13" fmla="*/ 363415 h 471267"/>
              <a:gd name="connsiteX14" fmla="*/ 3334043 w 5512972"/>
              <a:gd name="connsiteY14" fmla="*/ 391550 h 471267"/>
              <a:gd name="connsiteX15" fmla="*/ 3671668 w 5512972"/>
              <a:gd name="connsiteY15" fmla="*/ 391550 h 471267"/>
              <a:gd name="connsiteX16" fmla="*/ 3967089 w 5512972"/>
              <a:gd name="connsiteY16" fmla="*/ 363415 h 471267"/>
              <a:gd name="connsiteX17" fmla="*/ 4220308 w 5512972"/>
              <a:gd name="connsiteY17" fmla="*/ 405618 h 471267"/>
              <a:gd name="connsiteX18" fmla="*/ 4582556 w 5512972"/>
              <a:gd name="connsiteY18" fmla="*/ 340359 h 471267"/>
              <a:gd name="connsiteX19" fmla="*/ 4797083 w 5512972"/>
              <a:gd name="connsiteY19" fmla="*/ 307144 h 471267"/>
              <a:gd name="connsiteX20" fmla="*/ 5115956 w 5512972"/>
              <a:gd name="connsiteY20" fmla="*/ 272287 h 471267"/>
              <a:gd name="connsiteX21" fmla="*/ 5458265 w 5512972"/>
              <a:gd name="connsiteY21" fmla="*/ 321212 h 471267"/>
              <a:gd name="connsiteX22" fmla="*/ 5444197 w 5512972"/>
              <a:gd name="connsiteY22" fmla="*/ 152400 h 471267"/>
              <a:gd name="connsiteX23" fmla="*/ 5401994 w 5512972"/>
              <a:gd name="connsiteY23" fmla="*/ 110197 h 471267"/>
              <a:gd name="connsiteX24" fmla="*/ 5387926 w 5512972"/>
              <a:gd name="connsiteY24" fmla="*/ 53926 h 471267"/>
              <a:gd name="connsiteX25" fmla="*/ 5247249 w 5512972"/>
              <a:gd name="connsiteY25" fmla="*/ 67994 h 471267"/>
              <a:gd name="connsiteX26" fmla="*/ 5092505 w 5512972"/>
              <a:gd name="connsiteY26" fmla="*/ 25790 h 471267"/>
              <a:gd name="connsiteX27" fmla="*/ 4839286 w 5512972"/>
              <a:gd name="connsiteY27" fmla="*/ 53926 h 471267"/>
              <a:gd name="connsiteX28" fmla="*/ 4726745 w 5512972"/>
              <a:gd name="connsiteY28" fmla="*/ 53926 h 471267"/>
              <a:gd name="connsiteX29" fmla="*/ 4430156 w 5512972"/>
              <a:gd name="connsiteY29" fmla="*/ 14245 h 471267"/>
              <a:gd name="connsiteX30" fmla="*/ 4220308 w 5512972"/>
              <a:gd name="connsiteY30" fmla="*/ 25790 h 471267"/>
              <a:gd name="connsiteX31" fmla="*/ 4149969 w 5512972"/>
              <a:gd name="connsiteY31" fmla="*/ 11723 h 471267"/>
              <a:gd name="connsiteX32" fmla="*/ 3587262 w 5512972"/>
              <a:gd name="connsiteY32" fmla="*/ 96129 h 471267"/>
              <a:gd name="connsiteX33" fmla="*/ 3418449 w 5512972"/>
              <a:gd name="connsiteY33" fmla="*/ 96129 h 471267"/>
              <a:gd name="connsiteX34" fmla="*/ 3287156 w 5512972"/>
              <a:gd name="connsiteY34" fmla="*/ 55504 h 471267"/>
              <a:gd name="connsiteX35" fmla="*/ 3151163 w 5512972"/>
              <a:gd name="connsiteY35" fmla="*/ 53926 h 471267"/>
              <a:gd name="connsiteX36" fmla="*/ 2996418 w 5512972"/>
              <a:gd name="connsiteY36" fmla="*/ 124264 h 471267"/>
              <a:gd name="connsiteX37" fmla="*/ 2753756 w 5512972"/>
              <a:gd name="connsiteY37" fmla="*/ 91404 h 471267"/>
              <a:gd name="connsiteX38" fmla="*/ 2296556 w 5512972"/>
              <a:gd name="connsiteY38" fmla="*/ 123576 h 471267"/>
              <a:gd name="connsiteX39" fmla="*/ 2096086 w 5512972"/>
              <a:gd name="connsiteY39" fmla="*/ 96129 h 471267"/>
              <a:gd name="connsiteX40" fmla="*/ 1839356 w 5512972"/>
              <a:gd name="connsiteY40" fmla="*/ 168563 h 471267"/>
              <a:gd name="connsiteX41" fmla="*/ 1547446 w 5512972"/>
              <a:gd name="connsiteY41" fmla="*/ 138332 h 471267"/>
              <a:gd name="connsiteX42" fmla="*/ 1305956 w 5512972"/>
              <a:gd name="connsiteY42" fmla="*/ 123576 h 471267"/>
              <a:gd name="connsiteX43" fmla="*/ 1026942 w 5512972"/>
              <a:gd name="connsiteY43" fmla="*/ 82061 h 471267"/>
              <a:gd name="connsiteX44" fmla="*/ 717452 w 5512972"/>
              <a:gd name="connsiteY44" fmla="*/ 138332 h 471267"/>
              <a:gd name="connsiteX45" fmla="*/ 464234 w 5512972"/>
              <a:gd name="connsiteY45" fmla="*/ 110197 h 471267"/>
              <a:gd name="connsiteX46" fmla="*/ 196948 w 5512972"/>
              <a:gd name="connsiteY46" fmla="*/ 110197 h 471267"/>
              <a:gd name="connsiteX47" fmla="*/ 70338 w 5512972"/>
              <a:gd name="connsiteY47" fmla="*/ 110197 h 471267"/>
              <a:gd name="connsiteX48" fmla="*/ 42203 w 5512972"/>
              <a:gd name="connsiteY48" fmla="*/ 194603 h 471267"/>
              <a:gd name="connsiteX49" fmla="*/ 0 w 5512972"/>
              <a:gd name="connsiteY49" fmla="*/ 363415 h 471267"/>
              <a:gd name="connsiteX0" fmla="*/ 0 w 5512972"/>
              <a:gd name="connsiteY0" fmla="*/ 363415 h 471267"/>
              <a:gd name="connsiteX1" fmla="*/ 70338 w 5512972"/>
              <a:gd name="connsiteY1" fmla="*/ 433754 h 471267"/>
              <a:gd name="connsiteX2" fmla="*/ 70338 w 5512972"/>
              <a:gd name="connsiteY2" fmla="*/ 433754 h 471267"/>
              <a:gd name="connsiteX3" fmla="*/ 267286 w 5512972"/>
              <a:gd name="connsiteY3" fmla="*/ 405618 h 471267"/>
              <a:gd name="connsiteX4" fmla="*/ 379828 w 5512972"/>
              <a:gd name="connsiteY4" fmla="*/ 419686 h 471267"/>
              <a:gd name="connsiteX5" fmla="*/ 548640 w 5512972"/>
              <a:gd name="connsiteY5" fmla="*/ 433754 h 471267"/>
              <a:gd name="connsiteX6" fmla="*/ 604911 w 5512972"/>
              <a:gd name="connsiteY6" fmla="*/ 391550 h 471267"/>
              <a:gd name="connsiteX7" fmla="*/ 773723 w 5512972"/>
              <a:gd name="connsiteY7" fmla="*/ 405618 h 471267"/>
              <a:gd name="connsiteX8" fmla="*/ 956603 w 5512972"/>
              <a:gd name="connsiteY8" fmla="*/ 405618 h 471267"/>
              <a:gd name="connsiteX9" fmla="*/ 1463040 w 5512972"/>
              <a:gd name="connsiteY9" fmla="*/ 377483 h 471267"/>
              <a:gd name="connsiteX10" fmla="*/ 1702191 w 5512972"/>
              <a:gd name="connsiteY10" fmla="*/ 433754 h 471267"/>
              <a:gd name="connsiteX11" fmla="*/ 2166425 w 5512972"/>
              <a:gd name="connsiteY11" fmla="*/ 419686 h 471267"/>
              <a:gd name="connsiteX12" fmla="*/ 2433711 w 5512972"/>
              <a:gd name="connsiteY12" fmla="*/ 461889 h 471267"/>
              <a:gd name="connsiteX13" fmla="*/ 2912012 w 5512972"/>
              <a:gd name="connsiteY13" fmla="*/ 363415 h 471267"/>
              <a:gd name="connsiteX14" fmla="*/ 3334043 w 5512972"/>
              <a:gd name="connsiteY14" fmla="*/ 391550 h 471267"/>
              <a:gd name="connsiteX15" fmla="*/ 3671668 w 5512972"/>
              <a:gd name="connsiteY15" fmla="*/ 391550 h 471267"/>
              <a:gd name="connsiteX16" fmla="*/ 3967089 w 5512972"/>
              <a:gd name="connsiteY16" fmla="*/ 363415 h 471267"/>
              <a:gd name="connsiteX17" fmla="*/ 4220308 w 5512972"/>
              <a:gd name="connsiteY17" fmla="*/ 405618 h 471267"/>
              <a:gd name="connsiteX18" fmla="*/ 4582556 w 5512972"/>
              <a:gd name="connsiteY18" fmla="*/ 340359 h 471267"/>
              <a:gd name="connsiteX19" fmla="*/ 4797083 w 5512972"/>
              <a:gd name="connsiteY19" fmla="*/ 307144 h 471267"/>
              <a:gd name="connsiteX20" fmla="*/ 5115956 w 5512972"/>
              <a:gd name="connsiteY20" fmla="*/ 272287 h 471267"/>
              <a:gd name="connsiteX21" fmla="*/ 5458265 w 5512972"/>
              <a:gd name="connsiteY21" fmla="*/ 321212 h 471267"/>
              <a:gd name="connsiteX22" fmla="*/ 5444197 w 5512972"/>
              <a:gd name="connsiteY22" fmla="*/ 152400 h 471267"/>
              <a:gd name="connsiteX23" fmla="*/ 5401994 w 5512972"/>
              <a:gd name="connsiteY23" fmla="*/ 110197 h 471267"/>
              <a:gd name="connsiteX24" fmla="*/ 5387926 w 5512972"/>
              <a:gd name="connsiteY24" fmla="*/ 53926 h 471267"/>
              <a:gd name="connsiteX25" fmla="*/ 5247249 w 5512972"/>
              <a:gd name="connsiteY25" fmla="*/ 67994 h 471267"/>
              <a:gd name="connsiteX26" fmla="*/ 5092505 w 5512972"/>
              <a:gd name="connsiteY26" fmla="*/ 25790 h 471267"/>
              <a:gd name="connsiteX27" fmla="*/ 4839286 w 5512972"/>
              <a:gd name="connsiteY27" fmla="*/ 53926 h 471267"/>
              <a:gd name="connsiteX28" fmla="*/ 4726745 w 5512972"/>
              <a:gd name="connsiteY28" fmla="*/ 53926 h 471267"/>
              <a:gd name="connsiteX29" fmla="*/ 4430156 w 5512972"/>
              <a:gd name="connsiteY29" fmla="*/ 14245 h 471267"/>
              <a:gd name="connsiteX30" fmla="*/ 4220308 w 5512972"/>
              <a:gd name="connsiteY30" fmla="*/ 25790 h 471267"/>
              <a:gd name="connsiteX31" fmla="*/ 4149969 w 5512972"/>
              <a:gd name="connsiteY31" fmla="*/ 11723 h 471267"/>
              <a:gd name="connsiteX32" fmla="*/ 3587262 w 5512972"/>
              <a:gd name="connsiteY32" fmla="*/ 96129 h 471267"/>
              <a:gd name="connsiteX33" fmla="*/ 3418449 w 5512972"/>
              <a:gd name="connsiteY33" fmla="*/ 96129 h 471267"/>
              <a:gd name="connsiteX34" fmla="*/ 3287156 w 5512972"/>
              <a:gd name="connsiteY34" fmla="*/ 55504 h 471267"/>
              <a:gd name="connsiteX35" fmla="*/ 3151163 w 5512972"/>
              <a:gd name="connsiteY35" fmla="*/ 53926 h 471267"/>
              <a:gd name="connsiteX36" fmla="*/ 2996418 w 5512972"/>
              <a:gd name="connsiteY36" fmla="*/ 124264 h 471267"/>
              <a:gd name="connsiteX37" fmla="*/ 2753756 w 5512972"/>
              <a:gd name="connsiteY37" fmla="*/ 91404 h 471267"/>
              <a:gd name="connsiteX38" fmla="*/ 2296556 w 5512972"/>
              <a:gd name="connsiteY38" fmla="*/ 123576 h 471267"/>
              <a:gd name="connsiteX39" fmla="*/ 2096086 w 5512972"/>
              <a:gd name="connsiteY39" fmla="*/ 96129 h 471267"/>
              <a:gd name="connsiteX40" fmla="*/ 1839356 w 5512972"/>
              <a:gd name="connsiteY40" fmla="*/ 168563 h 471267"/>
              <a:gd name="connsiteX41" fmla="*/ 1547446 w 5512972"/>
              <a:gd name="connsiteY41" fmla="*/ 138332 h 471267"/>
              <a:gd name="connsiteX42" fmla="*/ 1305956 w 5512972"/>
              <a:gd name="connsiteY42" fmla="*/ 123576 h 471267"/>
              <a:gd name="connsiteX43" fmla="*/ 1026942 w 5512972"/>
              <a:gd name="connsiteY43" fmla="*/ 82061 h 471267"/>
              <a:gd name="connsiteX44" fmla="*/ 717452 w 5512972"/>
              <a:gd name="connsiteY44" fmla="*/ 138332 h 471267"/>
              <a:gd name="connsiteX45" fmla="*/ 464234 w 5512972"/>
              <a:gd name="connsiteY45" fmla="*/ 110197 h 471267"/>
              <a:gd name="connsiteX46" fmla="*/ 196948 w 5512972"/>
              <a:gd name="connsiteY46" fmla="*/ 110197 h 471267"/>
              <a:gd name="connsiteX47" fmla="*/ 70338 w 5512972"/>
              <a:gd name="connsiteY47" fmla="*/ 110197 h 471267"/>
              <a:gd name="connsiteX48" fmla="*/ 42203 w 5512972"/>
              <a:gd name="connsiteY48" fmla="*/ 194603 h 471267"/>
              <a:gd name="connsiteX49" fmla="*/ 0 w 5512972"/>
              <a:gd name="connsiteY49" fmla="*/ 363415 h 471267"/>
              <a:gd name="connsiteX0" fmla="*/ 0 w 5512972"/>
              <a:gd name="connsiteY0" fmla="*/ 363415 h 471267"/>
              <a:gd name="connsiteX1" fmla="*/ 70338 w 5512972"/>
              <a:gd name="connsiteY1" fmla="*/ 433754 h 471267"/>
              <a:gd name="connsiteX2" fmla="*/ 70338 w 5512972"/>
              <a:gd name="connsiteY2" fmla="*/ 433754 h 471267"/>
              <a:gd name="connsiteX3" fmla="*/ 267286 w 5512972"/>
              <a:gd name="connsiteY3" fmla="*/ 405618 h 471267"/>
              <a:gd name="connsiteX4" fmla="*/ 379828 w 5512972"/>
              <a:gd name="connsiteY4" fmla="*/ 419686 h 471267"/>
              <a:gd name="connsiteX5" fmla="*/ 548640 w 5512972"/>
              <a:gd name="connsiteY5" fmla="*/ 433754 h 471267"/>
              <a:gd name="connsiteX6" fmla="*/ 604911 w 5512972"/>
              <a:gd name="connsiteY6" fmla="*/ 391550 h 471267"/>
              <a:gd name="connsiteX7" fmla="*/ 773723 w 5512972"/>
              <a:gd name="connsiteY7" fmla="*/ 405618 h 471267"/>
              <a:gd name="connsiteX8" fmla="*/ 956603 w 5512972"/>
              <a:gd name="connsiteY8" fmla="*/ 405618 h 471267"/>
              <a:gd name="connsiteX9" fmla="*/ 1463040 w 5512972"/>
              <a:gd name="connsiteY9" fmla="*/ 377483 h 471267"/>
              <a:gd name="connsiteX10" fmla="*/ 1702191 w 5512972"/>
              <a:gd name="connsiteY10" fmla="*/ 433754 h 471267"/>
              <a:gd name="connsiteX11" fmla="*/ 2166425 w 5512972"/>
              <a:gd name="connsiteY11" fmla="*/ 419686 h 471267"/>
              <a:gd name="connsiteX12" fmla="*/ 2433711 w 5512972"/>
              <a:gd name="connsiteY12" fmla="*/ 461889 h 471267"/>
              <a:gd name="connsiteX13" fmla="*/ 2912012 w 5512972"/>
              <a:gd name="connsiteY13" fmla="*/ 363415 h 471267"/>
              <a:gd name="connsiteX14" fmla="*/ 3334043 w 5512972"/>
              <a:gd name="connsiteY14" fmla="*/ 391550 h 471267"/>
              <a:gd name="connsiteX15" fmla="*/ 3671668 w 5512972"/>
              <a:gd name="connsiteY15" fmla="*/ 391550 h 471267"/>
              <a:gd name="connsiteX16" fmla="*/ 3967089 w 5512972"/>
              <a:gd name="connsiteY16" fmla="*/ 363415 h 471267"/>
              <a:gd name="connsiteX17" fmla="*/ 4220308 w 5512972"/>
              <a:gd name="connsiteY17" fmla="*/ 405618 h 471267"/>
              <a:gd name="connsiteX18" fmla="*/ 4582556 w 5512972"/>
              <a:gd name="connsiteY18" fmla="*/ 340359 h 471267"/>
              <a:gd name="connsiteX19" fmla="*/ 4797083 w 5512972"/>
              <a:gd name="connsiteY19" fmla="*/ 307144 h 471267"/>
              <a:gd name="connsiteX20" fmla="*/ 5115956 w 5512972"/>
              <a:gd name="connsiteY20" fmla="*/ 272287 h 471267"/>
              <a:gd name="connsiteX21" fmla="*/ 5458265 w 5512972"/>
              <a:gd name="connsiteY21" fmla="*/ 321212 h 471267"/>
              <a:gd name="connsiteX22" fmla="*/ 5444197 w 5512972"/>
              <a:gd name="connsiteY22" fmla="*/ 152400 h 471267"/>
              <a:gd name="connsiteX23" fmla="*/ 5401994 w 5512972"/>
              <a:gd name="connsiteY23" fmla="*/ 110197 h 471267"/>
              <a:gd name="connsiteX24" fmla="*/ 5387926 w 5512972"/>
              <a:gd name="connsiteY24" fmla="*/ 53926 h 471267"/>
              <a:gd name="connsiteX25" fmla="*/ 5247249 w 5512972"/>
              <a:gd name="connsiteY25" fmla="*/ 67994 h 471267"/>
              <a:gd name="connsiteX26" fmla="*/ 5092505 w 5512972"/>
              <a:gd name="connsiteY26" fmla="*/ 25790 h 471267"/>
              <a:gd name="connsiteX27" fmla="*/ 4839286 w 5512972"/>
              <a:gd name="connsiteY27" fmla="*/ 53926 h 471267"/>
              <a:gd name="connsiteX28" fmla="*/ 4726745 w 5512972"/>
              <a:gd name="connsiteY28" fmla="*/ 53926 h 471267"/>
              <a:gd name="connsiteX29" fmla="*/ 4430156 w 5512972"/>
              <a:gd name="connsiteY29" fmla="*/ 14245 h 471267"/>
              <a:gd name="connsiteX30" fmla="*/ 4220308 w 5512972"/>
              <a:gd name="connsiteY30" fmla="*/ 25790 h 471267"/>
              <a:gd name="connsiteX31" fmla="*/ 4149969 w 5512972"/>
              <a:gd name="connsiteY31" fmla="*/ 11723 h 471267"/>
              <a:gd name="connsiteX32" fmla="*/ 3587262 w 5512972"/>
              <a:gd name="connsiteY32" fmla="*/ 96129 h 471267"/>
              <a:gd name="connsiteX33" fmla="*/ 3418449 w 5512972"/>
              <a:gd name="connsiteY33" fmla="*/ 96129 h 471267"/>
              <a:gd name="connsiteX34" fmla="*/ 3287156 w 5512972"/>
              <a:gd name="connsiteY34" fmla="*/ 55504 h 471267"/>
              <a:gd name="connsiteX35" fmla="*/ 3151163 w 5512972"/>
              <a:gd name="connsiteY35" fmla="*/ 53926 h 471267"/>
              <a:gd name="connsiteX36" fmla="*/ 2996418 w 5512972"/>
              <a:gd name="connsiteY36" fmla="*/ 124264 h 471267"/>
              <a:gd name="connsiteX37" fmla="*/ 2753756 w 5512972"/>
              <a:gd name="connsiteY37" fmla="*/ 91404 h 471267"/>
              <a:gd name="connsiteX38" fmla="*/ 2296556 w 5512972"/>
              <a:gd name="connsiteY38" fmla="*/ 123576 h 471267"/>
              <a:gd name="connsiteX39" fmla="*/ 2096086 w 5512972"/>
              <a:gd name="connsiteY39" fmla="*/ 96129 h 471267"/>
              <a:gd name="connsiteX40" fmla="*/ 1839356 w 5512972"/>
              <a:gd name="connsiteY40" fmla="*/ 168563 h 471267"/>
              <a:gd name="connsiteX41" fmla="*/ 1547446 w 5512972"/>
              <a:gd name="connsiteY41" fmla="*/ 138332 h 471267"/>
              <a:gd name="connsiteX42" fmla="*/ 1305956 w 5512972"/>
              <a:gd name="connsiteY42" fmla="*/ 123576 h 471267"/>
              <a:gd name="connsiteX43" fmla="*/ 1026942 w 5512972"/>
              <a:gd name="connsiteY43" fmla="*/ 82061 h 471267"/>
              <a:gd name="connsiteX44" fmla="*/ 717452 w 5512972"/>
              <a:gd name="connsiteY44" fmla="*/ 138332 h 471267"/>
              <a:gd name="connsiteX45" fmla="*/ 464234 w 5512972"/>
              <a:gd name="connsiteY45" fmla="*/ 110197 h 471267"/>
              <a:gd name="connsiteX46" fmla="*/ 196948 w 5512972"/>
              <a:gd name="connsiteY46" fmla="*/ 110197 h 471267"/>
              <a:gd name="connsiteX47" fmla="*/ 70338 w 5512972"/>
              <a:gd name="connsiteY47" fmla="*/ 110197 h 471267"/>
              <a:gd name="connsiteX48" fmla="*/ 42203 w 5512972"/>
              <a:gd name="connsiteY48" fmla="*/ 194603 h 471267"/>
              <a:gd name="connsiteX49" fmla="*/ 0 w 5512972"/>
              <a:gd name="connsiteY49" fmla="*/ 363415 h 471267"/>
              <a:gd name="connsiteX0" fmla="*/ 0 w 5512972"/>
              <a:gd name="connsiteY0" fmla="*/ 363415 h 471267"/>
              <a:gd name="connsiteX1" fmla="*/ 70338 w 5512972"/>
              <a:gd name="connsiteY1" fmla="*/ 433754 h 471267"/>
              <a:gd name="connsiteX2" fmla="*/ 70338 w 5512972"/>
              <a:gd name="connsiteY2" fmla="*/ 433754 h 471267"/>
              <a:gd name="connsiteX3" fmla="*/ 267286 w 5512972"/>
              <a:gd name="connsiteY3" fmla="*/ 405618 h 471267"/>
              <a:gd name="connsiteX4" fmla="*/ 379828 w 5512972"/>
              <a:gd name="connsiteY4" fmla="*/ 419686 h 471267"/>
              <a:gd name="connsiteX5" fmla="*/ 548640 w 5512972"/>
              <a:gd name="connsiteY5" fmla="*/ 433754 h 471267"/>
              <a:gd name="connsiteX6" fmla="*/ 604911 w 5512972"/>
              <a:gd name="connsiteY6" fmla="*/ 391550 h 471267"/>
              <a:gd name="connsiteX7" fmla="*/ 773723 w 5512972"/>
              <a:gd name="connsiteY7" fmla="*/ 405618 h 471267"/>
              <a:gd name="connsiteX8" fmla="*/ 956603 w 5512972"/>
              <a:gd name="connsiteY8" fmla="*/ 405618 h 471267"/>
              <a:gd name="connsiteX9" fmla="*/ 1463040 w 5512972"/>
              <a:gd name="connsiteY9" fmla="*/ 377483 h 471267"/>
              <a:gd name="connsiteX10" fmla="*/ 1702191 w 5512972"/>
              <a:gd name="connsiteY10" fmla="*/ 433754 h 471267"/>
              <a:gd name="connsiteX11" fmla="*/ 2166425 w 5512972"/>
              <a:gd name="connsiteY11" fmla="*/ 419686 h 471267"/>
              <a:gd name="connsiteX12" fmla="*/ 2433711 w 5512972"/>
              <a:gd name="connsiteY12" fmla="*/ 461889 h 471267"/>
              <a:gd name="connsiteX13" fmla="*/ 2912012 w 5512972"/>
              <a:gd name="connsiteY13" fmla="*/ 363415 h 471267"/>
              <a:gd name="connsiteX14" fmla="*/ 3334043 w 5512972"/>
              <a:gd name="connsiteY14" fmla="*/ 391550 h 471267"/>
              <a:gd name="connsiteX15" fmla="*/ 3671668 w 5512972"/>
              <a:gd name="connsiteY15" fmla="*/ 391550 h 471267"/>
              <a:gd name="connsiteX16" fmla="*/ 3967089 w 5512972"/>
              <a:gd name="connsiteY16" fmla="*/ 363415 h 471267"/>
              <a:gd name="connsiteX17" fmla="*/ 4220308 w 5512972"/>
              <a:gd name="connsiteY17" fmla="*/ 405618 h 471267"/>
              <a:gd name="connsiteX18" fmla="*/ 4582556 w 5512972"/>
              <a:gd name="connsiteY18" fmla="*/ 340359 h 471267"/>
              <a:gd name="connsiteX19" fmla="*/ 4797083 w 5512972"/>
              <a:gd name="connsiteY19" fmla="*/ 307144 h 471267"/>
              <a:gd name="connsiteX20" fmla="*/ 5115956 w 5512972"/>
              <a:gd name="connsiteY20" fmla="*/ 272287 h 471267"/>
              <a:gd name="connsiteX21" fmla="*/ 5458265 w 5512972"/>
              <a:gd name="connsiteY21" fmla="*/ 321212 h 471267"/>
              <a:gd name="connsiteX22" fmla="*/ 5444197 w 5512972"/>
              <a:gd name="connsiteY22" fmla="*/ 152400 h 471267"/>
              <a:gd name="connsiteX23" fmla="*/ 5401994 w 5512972"/>
              <a:gd name="connsiteY23" fmla="*/ 110197 h 471267"/>
              <a:gd name="connsiteX24" fmla="*/ 5387926 w 5512972"/>
              <a:gd name="connsiteY24" fmla="*/ 53926 h 471267"/>
              <a:gd name="connsiteX25" fmla="*/ 5247249 w 5512972"/>
              <a:gd name="connsiteY25" fmla="*/ 67994 h 471267"/>
              <a:gd name="connsiteX26" fmla="*/ 5092505 w 5512972"/>
              <a:gd name="connsiteY26" fmla="*/ 25790 h 471267"/>
              <a:gd name="connsiteX27" fmla="*/ 4839286 w 5512972"/>
              <a:gd name="connsiteY27" fmla="*/ 53926 h 471267"/>
              <a:gd name="connsiteX28" fmla="*/ 4726745 w 5512972"/>
              <a:gd name="connsiteY28" fmla="*/ 53926 h 471267"/>
              <a:gd name="connsiteX29" fmla="*/ 4430156 w 5512972"/>
              <a:gd name="connsiteY29" fmla="*/ 14245 h 471267"/>
              <a:gd name="connsiteX30" fmla="*/ 4220308 w 5512972"/>
              <a:gd name="connsiteY30" fmla="*/ 25790 h 471267"/>
              <a:gd name="connsiteX31" fmla="*/ 4149969 w 5512972"/>
              <a:gd name="connsiteY31" fmla="*/ 11723 h 471267"/>
              <a:gd name="connsiteX32" fmla="*/ 3587262 w 5512972"/>
              <a:gd name="connsiteY32" fmla="*/ 96129 h 471267"/>
              <a:gd name="connsiteX33" fmla="*/ 3418449 w 5512972"/>
              <a:gd name="connsiteY33" fmla="*/ 96129 h 471267"/>
              <a:gd name="connsiteX34" fmla="*/ 3287156 w 5512972"/>
              <a:gd name="connsiteY34" fmla="*/ 55504 h 471267"/>
              <a:gd name="connsiteX35" fmla="*/ 3151163 w 5512972"/>
              <a:gd name="connsiteY35" fmla="*/ 53926 h 471267"/>
              <a:gd name="connsiteX36" fmla="*/ 2996418 w 5512972"/>
              <a:gd name="connsiteY36" fmla="*/ 124264 h 471267"/>
              <a:gd name="connsiteX37" fmla="*/ 2753756 w 5512972"/>
              <a:gd name="connsiteY37" fmla="*/ 91404 h 471267"/>
              <a:gd name="connsiteX38" fmla="*/ 2296556 w 5512972"/>
              <a:gd name="connsiteY38" fmla="*/ 123576 h 471267"/>
              <a:gd name="connsiteX39" fmla="*/ 2096086 w 5512972"/>
              <a:gd name="connsiteY39" fmla="*/ 96129 h 471267"/>
              <a:gd name="connsiteX40" fmla="*/ 1839356 w 5512972"/>
              <a:gd name="connsiteY40" fmla="*/ 168563 h 471267"/>
              <a:gd name="connsiteX41" fmla="*/ 1547446 w 5512972"/>
              <a:gd name="connsiteY41" fmla="*/ 138332 h 471267"/>
              <a:gd name="connsiteX42" fmla="*/ 1305956 w 5512972"/>
              <a:gd name="connsiteY42" fmla="*/ 123576 h 471267"/>
              <a:gd name="connsiteX43" fmla="*/ 1026942 w 5512972"/>
              <a:gd name="connsiteY43" fmla="*/ 82061 h 471267"/>
              <a:gd name="connsiteX44" fmla="*/ 772556 w 5512972"/>
              <a:gd name="connsiteY44" fmla="*/ 168563 h 471267"/>
              <a:gd name="connsiteX45" fmla="*/ 464234 w 5512972"/>
              <a:gd name="connsiteY45" fmla="*/ 110197 h 471267"/>
              <a:gd name="connsiteX46" fmla="*/ 196948 w 5512972"/>
              <a:gd name="connsiteY46" fmla="*/ 110197 h 471267"/>
              <a:gd name="connsiteX47" fmla="*/ 70338 w 5512972"/>
              <a:gd name="connsiteY47" fmla="*/ 110197 h 471267"/>
              <a:gd name="connsiteX48" fmla="*/ 42203 w 5512972"/>
              <a:gd name="connsiteY48" fmla="*/ 194603 h 471267"/>
              <a:gd name="connsiteX49" fmla="*/ 0 w 5512972"/>
              <a:gd name="connsiteY49" fmla="*/ 363415 h 471267"/>
              <a:gd name="connsiteX0" fmla="*/ 0 w 5512972"/>
              <a:gd name="connsiteY0" fmla="*/ 363415 h 471267"/>
              <a:gd name="connsiteX1" fmla="*/ 70338 w 5512972"/>
              <a:gd name="connsiteY1" fmla="*/ 433754 h 471267"/>
              <a:gd name="connsiteX2" fmla="*/ 70338 w 5512972"/>
              <a:gd name="connsiteY2" fmla="*/ 433754 h 471267"/>
              <a:gd name="connsiteX3" fmla="*/ 267286 w 5512972"/>
              <a:gd name="connsiteY3" fmla="*/ 405618 h 471267"/>
              <a:gd name="connsiteX4" fmla="*/ 379828 w 5512972"/>
              <a:gd name="connsiteY4" fmla="*/ 419686 h 471267"/>
              <a:gd name="connsiteX5" fmla="*/ 548640 w 5512972"/>
              <a:gd name="connsiteY5" fmla="*/ 433754 h 471267"/>
              <a:gd name="connsiteX6" fmla="*/ 604911 w 5512972"/>
              <a:gd name="connsiteY6" fmla="*/ 391550 h 471267"/>
              <a:gd name="connsiteX7" fmla="*/ 773723 w 5512972"/>
              <a:gd name="connsiteY7" fmla="*/ 405618 h 471267"/>
              <a:gd name="connsiteX8" fmla="*/ 956603 w 5512972"/>
              <a:gd name="connsiteY8" fmla="*/ 405618 h 471267"/>
              <a:gd name="connsiteX9" fmla="*/ 1463040 w 5512972"/>
              <a:gd name="connsiteY9" fmla="*/ 377483 h 471267"/>
              <a:gd name="connsiteX10" fmla="*/ 1702191 w 5512972"/>
              <a:gd name="connsiteY10" fmla="*/ 433754 h 471267"/>
              <a:gd name="connsiteX11" fmla="*/ 2166425 w 5512972"/>
              <a:gd name="connsiteY11" fmla="*/ 419686 h 471267"/>
              <a:gd name="connsiteX12" fmla="*/ 2433711 w 5512972"/>
              <a:gd name="connsiteY12" fmla="*/ 461889 h 471267"/>
              <a:gd name="connsiteX13" fmla="*/ 2912012 w 5512972"/>
              <a:gd name="connsiteY13" fmla="*/ 363415 h 471267"/>
              <a:gd name="connsiteX14" fmla="*/ 3334043 w 5512972"/>
              <a:gd name="connsiteY14" fmla="*/ 391550 h 471267"/>
              <a:gd name="connsiteX15" fmla="*/ 3671668 w 5512972"/>
              <a:gd name="connsiteY15" fmla="*/ 391550 h 471267"/>
              <a:gd name="connsiteX16" fmla="*/ 3967089 w 5512972"/>
              <a:gd name="connsiteY16" fmla="*/ 363415 h 471267"/>
              <a:gd name="connsiteX17" fmla="*/ 4220308 w 5512972"/>
              <a:gd name="connsiteY17" fmla="*/ 405618 h 471267"/>
              <a:gd name="connsiteX18" fmla="*/ 4582556 w 5512972"/>
              <a:gd name="connsiteY18" fmla="*/ 340359 h 471267"/>
              <a:gd name="connsiteX19" fmla="*/ 4797083 w 5512972"/>
              <a:gd name="connsiteY19" fmla="*/ 307144 h 471267"/>
              <a:gd name="connsiteX20" fmla="*/ 5115956 w 5512972"/>
              <a:gd name="connsiteY20" fmla="*/ 272287 h 471267"/>
              <a:gd name="connsiteX21" fmla="*/ 5458265 w 5512972"/>
              <a:gd name="connsiteY21" fmla="*/ 321212 h 471267"/>
              <a:gd name="connsiteX22" fmla="*/ 5444197 w 5512972"/>
              <a:gd name="connsiteY22" fmla="*/ 152400 h 471267"/>
              <a:gd name="connsiteX23" fmla="*/ 5401994 w 5512972"/>
              <a:gd name="connsiteY23" fmla="*/ 110197 h 471267"/>
              <a:gd name="connsiteX24" fmla="*/ 5387926 w 5512972"/>
              <a:gd name="connsiteY24" fmla="*/ 53926 h 471267"/>
              <a:gd name="connsiteX25" fmla="*/ 5247249 w 5512972"/>
              <a:gd name="connsiteY25" fmla="*/ 67994 h 471267"/>
              <a:gd name="connsiteX26" fmla="*/ 5092505 w 5512972"/>
              <a:gd name="connsiteY26" fmla="*/ 25790 h 471267"/>
              <a:gd name="connsiteX27" fmla="*/ 4839286 w 5512972"/>
              <a:gd name="connsiteY27" fmla="*/ 53926 h 471267"/>
              <a:gd name="connsiteX28" fmla="*/ 4726745 w 5512972"/>
              <a:gd name="connsiteY28" fmla="*/ 53926 h 471267"/>
              <a:gd name="connsiteX29" fmla="*/ 4430156 w 5512972"/>
              <a:gd name="connsiteY29" fmla="*/ 14245 h 471267"/>
              <a:gd name="connsiteX30" fmla="*/ 4220308 w 5512972"/>
              <a:gd name="connsiteY30" fmla="*/ 25790 h 471267"/>
              <a:gd name="connsiteX31" fmla="*/ 4149969 w 5512972"/>
              <a:gd name="connsiteY31" fmla="*/ 11723 h 471267"/>
              <a:gd name="connsiteX32" fmla="*/ 3587262 w 5512972"/>
              <a:gd name="connsiteY32" fmla="*/ 96129 h 471267"/>
              <a:gd name="connsiteX33" fmla="*/ 3418449 w 5512972"/>
              <a:gd name="connsiteY33" fmla="*/ 96129 h 471267"/>
              <a:gd name="connsiteX34" fmla="*/ 3287156 w 5512972"/>
              <a:gd name="connsiteY34" fmla="*/ 55504 h 471267"/>
              <a:gd name="connsiteX35" fmla="*/ 3151163 w 5512972"/>
              <a:gd name="connsiteY35" fmla="*/ 53926 h 471267"/>
              <a:gd name="connsiteX36" fmla="*/ 2996418 w 5512972"/>
              <a:gd name="connsiteY36" fmla="*/ 124264 h 471267"/>
              <a:gd name="connsiteX37" fmla="*/ 2753756 w 5512972"/>
              <a:gd name="connsiteY37" fmla="*/ 91404 h 471267"/>
              <a:gd name="connsiteX38" fmla="*/ 2296556 w 5512972"/>
              <a:gd name="connsiteY38" fmla="*/ 123576 h 471267"/>
              <a:gd name="connsiteX39" fmla="*/ 2096086 w 5512972"/>
              <a:gd name="connsiteY39" fmla="*/ 96129 h 471267"/>
              <a:gd name="connsiteX40" fmla="*/ 1839356 w 5512972"/>
              <a:gd name="connsiteY40" fmla="*/ 168563 h 471267"/>
              <a:gd name="connsiteX41" fmla="*/ 1547446 w 5512972"/>
              <a:gd name="connsiteY41" fmla="*/ 138332 h 471267"/>
              <a:gd name="connsiteX42" fmla="*/ 1305956 w 5512972"/>
              <a:gd name="connsiteY42" fmla="*/ 123576 h 471267"/>
              <a:gd name="connsiteX43" fmla="*/ 1026942 w 5512972"/>
              <a:gd name="connsiteY43" fmla="*/ 82061 h 471267"/>
              <a:gd name="connsiteX44" fmla="*/ 772556 w 5512972"/>
              <a:gd name="connsiteY44" fmla="*/ 168563 h 471267"/>
              <a:gd name="connsiteX45" fmla="*/ 464234 w 5512972"/>
              <a:gd name="connsiteY45" fmla="*/ 110197 h 471267"/>
              <a:gd name="connsiteX46" fmla="*/ 196948 w 5512972"/>
              <a:gd name="connsiteY46" fmla="*/ 110197 h 471267"/>
              <a:gd name="connsiteX47" fmla="*/ 70338 w 5512972"/>
              <a:gd name="connsiteY47" fmla="*/ 110197 h 471267"/>
              <a:gd name="connsiteX48" fmla="*/ 42203 w 5512972"/>
              <a:gd name="connsiteY48" fmla="*/ 194603 h 471267"/>
              <a:gd name="connsiteX49" fmla="*/ 0 w 5512972"/>
              <a:gd name="connsiteY49" fmla="*/ 363415 h 471267"/>
              <a:gd name="connsiteX0" fmla="*/ 0 w 5512972"/>
              <a:gd name="connsiteY0" fmla="*/ 363415 h 471267"/>
              <a:gd name="connsiteX1" fmla="*/ 70338 w 5512972"/>
              <a:gd name="connsiteY1" fmla="*/ 433754 h 471267"/>
              <a:gd name="connsiteX2" fmla="*/ 70338 w 5512972"/>
              <a:gd name="connsiteY2" fmla="*/ 433754 h 471267"/>
              <a:gd name="connsiteX3" fmla="*/ 267286 w 5512972"/>
              <a:gd name="connsiteY3" fmla="*/ 405618 h 471267"/>
              <a:gd name="connsiteX4" fmla="*/ 379828 w 5512972"/>
              <a:gd name="connsiteY4" fmla="*/ 419686 h 471267"/>
              <a:gd name="connsiteX5" fmla="*/ 548640 w 5512972"/>
              <a:gd name="connsiteY5" fmla="*/ 433754 h 471267"/>
              <a:gd name="connsiteX6" fmla="*/ 604911 w 5512972"/>
              <a:gd name="connsiteY6" fmla="*/ 391550 h 471267"/>
              <a:gd name="connsiteX7" fmla="*/ 773723 w 5512972"/>
              <a:gd name="connsiteY7" fmla="*/ 405618 h 471267"/>
              <a:gd name="connsiteX8" fmla="*/ 956603 w 5512972"/>
              <a:gd name="connsiteY8" fmla="*/ 405618 h 471267"/>
              <a:gd name="connsiteX9" fmla="*/ 1463040 w 5512972"/>
              <a:gd name="connsiteY9" fmla="*/ 377483 h 471267"/>
              <a:gd name="connsiteX10" fmla="*/ 1702191 w 5512972"/>
              <a:gd name="connsiteY10" fmla="*/ 433754 h 471267"/>
              <a:gd name="connsiteX11" fmla="*/ 2166425 w 5512972"/>
              <a:gd name="connsiteY11" fmla="*/ 419686 h 471267"/>
              <a:gd name="connsiteX12" fmla="*/ 2433711 w 5512972"/>
              <a:gd name="connsiteY12" fmla="*/ 461889 h 471267"/>
              <a:gd name="connsiteX13" fmla="*/ 2912012 w 5512972"/>
              <a:gd name="connsiteY13" fmla="*/ 363415 h 471267"/>
              <a:gd name="connsiteX14" fmla="*/ 3334043 w 5512972"/>
              <a:gd name="connsiteY14" fmla="*/ 391550 h 471267"/>
              <a:gd name="connsiteX15" fmla="*/ 3671668 w 5512972"/>
              <a:gd name="connsiteY15" fmla="*/ 391550 h 471267"/>
              <a:gd name="connsiteX16" fmla="*/ 3967089 w 5512972"/>
              <a:gd name="connsiteY16" fmla="*/ 363415 h 471267"/>
              <a:gd name="connsiteX17" fmla="*/ 4220308 w 5512972"/>
              <a:gd name="connsiteY17" fmla="*/ 405618 h 471267"/>
              <a:gd name="connsiteX18" fmla="*/ 4582556 w 5512972"/>
              <a:gd name="connsiteY18" fmla="*/ 340359 h 471267"/>
              <a:gd name="connsiteX19" fmla="*/ 4797083 w 5512972"/>
              <a:gd name="connsiteY19" fmla="*/ 307144 h 471267"/>
              <a:gd name="connsiteX20" fmla="*/ 5115956 w 5512972"/>
              <a:gd name="connsiteY20" fmla="*/ 272287 h 471267"/>
              <a:gd name="connsiteX21" fmla="*/ 5458265 w 5512972"/>
              <a:gd name="connsiteY21" fmla="*/ 321212 h 471267"/>
              <a:gd name="connsiteX22" fmla="*/ 5444197 w 5512972"/>
              <a:gd name="connsiteY22" fmla="*/ 152400 h 471267"/>
              <a:gd name="connsiteX23" fmla="*/ 5401994 w 5512972"/>
              <a:gd name="connsiteY23" fmla="*/ 110197 h 471267"/>
              <a:gd name="connsiteX24" fmla="*/ 5387926 w 5512972"/>
              <a:gd name="connsiteY24" fmla="*/ 53926 h 471267"/>
              <a:gd name="connsiteX25" fmla="*/ 5247249 w 5512972"/>
              <a:gd name="connsiteY25" fmla="*/ 67994 h 471267"/>
              <a:gd name="connsiteX26" fmla="*/ 5092505 w 5512972"/>
              <a:gd name="connsiteY26" fmla="*/ 25790 h 471267"/>
              <a:gd name="connsiteX27" fmla="*/ 4839286 w 5512972"/>
              <a:gd name="connsiteY27" fmla="*/ 53926 h 471267"/>
              <a:gd name="connsiteX28" fmla="*/ 4726745 w 5512972"/>
              <a:gd name="connsiteY28" fmla="*/ 53926 h 471267"/>
              <a:gd name="connsiteX29" fmla="*/ 4430156 w 5512972"/>
              <a:gd name="connsiteY29" fmla="*/ 14245 h 471267"/>
              <a:gd name="connsiteX30" fmla="*/ 4220308 w 5512972"/>
              <a:gd name="connsiteY30" fmla="*/ 25790 h 471267"/>
              <a:gd name="connsiteX31" fmla="*/ 4149969 w 5512972"/>
              <a:gd name="connsiteY31" fmla="*/ 11723 h 471267"/>
              <a:gd name="connsiteX32" fmla="*/ 3587262 w 5512972"/>
              <a:gd name="connsiteY32" fmla="*/ 96129 h 471267"/>
              <a:gd name="connsiteX33" fmla="*/ 3418449 w 5512972"/>
              <a:gd name="connsiteY33" fmla="*/ 96129 h 471267"/>
              <a:gd name="connsiteX34" fmla="*/ 3287156 w 5512972"/>
              <a:gd name="connsiteY34" fmla="*/ 55504 h 471267"/>
              <a:gd name="connsiteX35" fmla="*/ 3151163 w 5512972"/>
              <a:gd name="connsiteY35" fmla="*/ 53926 h 471267"/>
              <a:gd name="connsiteX36" fmla="*/ 2996418 w 5512972"/>
              <a:gd name="connsiteY36" fmla="*/ 124264 h 471267"/>
              <a:gd name="connsiteX37" fmla="*/ 2753756 w 5512972"/>
              <a:gd name="connsiteY37" fmla="*/ 91404 h 471267"/>
              <a:gd name="connsiteX38" fmla="*/ 2296556 w 5512972"/>
              <a:gd name="connsiteY38" fmla="*/ 123576 h 471267"/>
              <a:gd name="connsiteX39" fmla="*/ 2096086 w 5512972"/>
              <a:gd name="connsiteY39" fmla="*/ 96129 h 471267"/>
              <a:gd name="connsiteX40" fmla="*/ 1839356 w 5512972"/>
              <a:gd name="connsiteY40" fmla="*/ 168563 h 471267"/>
              <a:gd name="connsiteX41" fmla="*/ 1547446 w 5512972"/>
              <a:gd name="connsiteY41" fmla="*/ 138332 h 471267"/>
              <a:gd name="connsiteX42" fmla="*/ 1305956 w 5512972"/>
              <a:gd name="connsiteY42" fmla="*/ 123576 h 471267"/>
              <a:gd name="connsiteX43" fmla="*/ 1026942 w 5512972"/>
              <a:gd name="connsiteY43" fmla="*/ 82061 h 471267"/>
              <a:gd name="connsiteX44" fmla="*/ 772556 w 5512972"/>
              <a:gd name="connsiteY44" fmla="*/ 168563 h 471267"/>
              <a:gd name="connsiteX45" fmla="*/ 464234 w 5512972"/>
              <a:gd name="connsiteY45" fmla="*/ 110197 h 471267"/>
              <a:gd name="connsiteX46" fmla="*/ 196948 w 5512972"/>
              <a:gd name="connsiteY46" fmla="*/ 110197 h 471267"/>
              <a:gd name="connsiteX47" fmla="*/ 70338 w 5512972"/>
              <a:gd name="connsiteY47" fmla="*/ 110197 h 471267"/>
              <a:gd name="connsiteX48" fmla="*/ 42203 w 5512972"/>
              <a:gd name="connsiteY48" fmla="*/ 194603 h 471267"/>
              <a:gd name="connsiteX49" fmla="*/ 0 w 5512972"/>
              <a:gd name="connsiteY49" fmla="*/ 363415 h 471267"/>
              <a:gd name="connsiteX0" fmla="*/ 0 w 5512972"/>
              <a:gd name="connsiteY0" fmla="*/ 363415 h 471267"/>
              <a:gd name="connsiteX1" fmla="*/ 70338 w 5512972"/>
              <a:gd name="connsiteY1" fmla="*/ 433754 h 471267"/>
              <a:gd name="connsiteX2" fmla="*/ 70338 w 5512972"/>
              <a:gd name="connsiteY2" fmla="*/ 433754 h 471267"/>
              <a:gd name="connsiteX3" fmla="*/ 267286 w 5512972"/>
              <a:gd name="connsiteY3" fmla="*/ 405618 h 471267"/>
              <a:gd name="connsiteX4" fmla="*/ 379828 w 5512972"/>
              <a:gd name="connsiteY4" fmla="*/ 419686 h 471267"/>
              <a:gd name="connsiteX5" fmla="*/ 548640 w 5512972"/>
              <a:gd name="connsiteY5" fmla="*/ 433754 h 471267"/>
              <a:gd name="connsiteX6" fmla="*/ 604911 w 5512972"/>
              <a:gd name="connsiteY6" fmla="*/ 391550 h 471267"/>
              <a:gd name="connsiteX7" fmla="*/ 773723 w 5512972"/>
              <a:gd name="connsiteY7" fmla="*/ 405618 h 471267"/>
              <a:gd name="connsiteX8" fmla="*/ 956603 w 5512972"/>
              <a:gd name="connsiteY8" fmla="*/ 405618 h 471267"/>
              <a:gd name="connsiteX9" fmla="*/ 1463040 w 5512972"/>
              <a:gd name="connsiteY9" fmla="*/ 377483 h 471267"/>
              <a:gd name="connsiteX10" fmla="*/ 1702191 w 5512972"/>
              <a:gd name="connsiteY10" fmla="*/ 433754 h 471267"/>
              <a:gd name="connsiteX11" fmla="*/ 2166425 w 5512972"/>
              <a:gd name="connsiteY11" fmla="*/ 419686 h 471267"/>
              <a:gd name="connsiteX12" fmla="*/ 2433711 w 5512972"/>
              <a:gd name="connsiteY12" fmla="*/ 461889 h 471267"/>
              <a:gd name="connsiteX13" fmla="*/ 2912012 w 5512972"/>
              <a:gd name="connsiteY13" fmla="*/ 363415 h 471267"/>
              <a:gd name="connsiteX14" fmla="*/ 3334043 w 5512972"/>
              <a:gd name="connsiteY14" fmla="*/ 391550 h 471267"/>
              <a:gd name="connsiteX15" fmla="*/ 3671668 w 5512972"/>
              <a:gd name="connsiteY15" fmla="*/ 391550 h 471267"/>
              <a:gd name="connsiteX16" fmla="*/ 3967089 w 5512972"/>
              <a:gd name="connsiteY16" fmla="*/ 363415 h 471267"/>
              <a:gd name="connsiteX17" fmla="*/ 4220308 w 5512972"/>
              <a:gd name="connsiteY17" fmla="*/ 405618 h 471267"/>
              <a:gd name="connsiteX18" fmla="*/ 4582556 w 5512972"/>
              <a:gd name="connsiteY18" fmla="*/ 340359 h 471267"/>
              <a:gd name="connsiteX19" fmla="*/ 4797083 w 5512972"/>
              <a:gd name="connsiteY19" fmla="*/ 307144 h 471267"/>
              <a:gd name="connsiteX20" fmla="*/ 5115956 w 5512972"/>
              <a:gd name="connsiteY20" fmla="*/ 272287 h 471267"/>
              <a:gd name="connsiteX21" fmla="*/ 5458265 w 5512972"/>
              <a:gd name="connsiteY21" fmla="*/ 321212 h 471267"/>
              <a:gd name="connsiteX22" fmla="*/ 5444197 w 5512972"/>
              <a:gd name="connsiteY22" fmla="*/ 152400 h 471267"/>
              <a:gd name="connsiteX23" fmla="*/ 5401994 w 5512972"/>
              <a:gd name="connsiteY23" fmla="*/ 110197 h 471267"/>
              <a:gd name="connsiteX24" fmla="*/ 5387926 w 5512972"/>
              <a:gd name="connsiteY24" fmla="*/ 53926 h 471267"/>
              <a:gd name="connsiteX25" fmla="*/ 5247249 w 5512972"/>
              <a:gd name="connsiteY25" fmla="*/ 67994 h 471267"/>
              <a:gd name="connsiteX26" fmla="*/ 5092505 w 5512972"/>
              <a:gd name="connsiteY26" fmla="*/ 25790 h 471267"/>
              <a:gd name="connsiteX27" fmla="*/ 4839286 w 5512972"/>
              <a:gd name="connsiteY27" fmla="*/ 53926 h 471267"/>
              <a:gd name="connsiteX28" fmla="*/ 4726745 w 5512972"/>
              <a:gd name="connsiteY28" fmla="*/ 53926 h 471267"/>
              <a:gd name="connsiteX29" fmla="*/ 4430156 w 5512972"/>
              <a:gd name="connsiteY29" fmla="*/ 14245 h 471267"/>
              <a:gd name="connsiteX30" fmla="*/ 4220308 w 5512972"/>
              <a:gd name="connsiteY30" fmla="*/ 25790 h 471267"/>
              <a:gd name="connsiteX31" fmla="*/ 4149969 w 5512972"/>
              <a:gd name="connsiteY31" fmla="*/ 11723 h 471267"/>
              <a:gd name="connsiteX32" fmla="*/ 3587262 w 5512972"/>
              <a:gd name="connsiteY32" fmla="*/ 96129 h 471267"/>
              <a:gd name="connsiteX33" fmla="*/ 3418449 w 5512972"/>
              <a:gd name="connsiteY33" fmla="*/ 96129 h 471267"/>
              <a:gd name="connsiteX34" fmla="*/ 3287156 w 5512972"/>
              <a:gd name="connsiteY34" fmla="*/ 55504 h 471267"/>
              <a:gd name="connsiteX35" fmla="*/ 3151163 w 5512972"/>
              <a:gd name="connsiteY35" fmla="*/ 53926 h 471267"/>
              <a:gd name="connsiteX36" fmla="*/ 2996418 w 5512972"/>
              <a:gd name="connsiteY36" fmla="*/ 124264 h 471267"/>
              <a:gd name="connsiteX37" fmla="*/ 2753756 w 5512972"/>
              <a:gd name="connsiteY37" fmla="*/ 91404 h 471267"/>
              <a:gd name="connsiteX38" fmla="*/ 2296556 w 5512972"/>
              <a:gd name="connsiteY38" fmla="*/ 123576 h 471267"/>
              <a:gd name="connsiteX39" fmla="*/ 2096086 w 5512972"/>
              <a:gd name="connsiteY39" fmla="*/ 96129 h 471267"/>
              <a:gd name="connsiteX40" fmla="*/ 1839356 w 5512972"/>
              <a:gd name="connsiteY40" fmla="*/ 168563 h 471267"/>
              <a:gd name="connsiteX41" fmla="*/ 1547446 w 5512972"/>
              <a:gd name="connsiteY41" fmla="*/ 138332 h 471267"/>
              <a:gd name="connsiteX42" fmla="*/ 1305956 w 5512972"/>
              <a:gd name="connsiteY42" fmla="*/ 123576 h 471267"/>
              <a:gd name="connsiteX43" fmla="*/ 1026942 w 5512972"/>
              <a:gd name="connsiteY43" fmla="*/ 82061 h 471267"/>
              <a:gd name="connsiteX44" fmla="*/ 772556 w 5512972"/>
              <a:gd name="connsiteY44" fmla="*/ 168563 h 471267"/>
              <a:gd name="connsiteX45" fmla="*/ 464234 w 5512972"/>
              <a:gd name="connsiteY45" fmla="*/ 110197 h 471267"/>
              <a:gd name="connsiteX46" fmla="*/ 196948 w 5512972"/>
              <a:gd name="connsiteY46" fmla="*/ 110197 h 471267"/>
              <a:gd name="connsiteX47" fmla="*/ 70338 w 5512972"/>
              <a:gd name="connsiteY47" fmla="*/ 110197 h 471267"/>
              <a:gd name="connsiteX48" fmla="*/ 42203 w 5512972"/>
              <a:gd name="connsiteY48" fmla="*/ 194603 h 471267"/>
              <a:gd name="connsiteX49" fmla="*/ 0 w 5512972"/>
              <a:gd name="connsiteY49" fmla="*/ 363415 h 471267"/>
              <a:gd name="connsiteX0" fmla="*/ 0 w 5512972"/>
              <a:gd name="connsiteY0" fmla="*/ 363415 h 471267"/>
              <a:gd name="connsiteX1" fmla="*/ 70338 w 5512972"/>
              <a:gd name="connsiteY1" fmla="*/ 433754 h 471267"/>
              <a:gd name="connsiteX2" fmla="*/ 70338 w 5512972"/>
              <a:gd name="connsiteY2" fmla="*/ 433754 h 471267"/>
              <a:gd name="connsiteX3" fmla="*/ 267286 w 5512972"/>
              <a:gd name="connsiteY3" fmla="*/ 405618 h 471267"/>
              <a:gd name="connsiteX4" fmla="*/ 379828 w 5512972"/>
              <a:gd name="connsiteY4" fmla="*/ 419686 h 471267"/>
              <a:gd name="connsiteX5" fmla="*/ 548640 w 5512972"/>
              <a:gd name="connsiteY5" fmla="*/ 433754 h 471267"/>
              <a:gd name="connsiteX6" fmla="*/ 604911 w 5512972"/>
              <a:gd name="connsiteY6" fmla="*/ 391550 h 471267"/>
              <a:gd name="connsiteX7" fmla="*/ 773723 w 5512972"/>
              <a:gd name="connsiteY7" fmla="*/ 405618 h 471267"/>
              <a:gd name="connsiteX8" fmla="*/ 956603 w 5512972"/>
              <a:gd name="connsiteY8" fmla="*/ 405618 h 471267"/>
              <a:gd name="connsiteX9" fmla="*/ 1463040 w 5512972"/>
              <a:gd name="connsiteY9" fmla="*/ 377483 h 471267"/>
              <a:gd name="connsiteX10" fmla="*/ 1702191 w 5512972"/>
              <a:gd name="connsiteY10" fmla="*/ 433754 h 471267"/>
              <a:gd name="connsiteX11" fmla="*/ 2166425 w 5512972"/>
              <a:gd name="connsiteY11" fmla="*/ 419686 h 471267"/>
              <a:gd name="connsiteX12" fmla="*/ 2433711 w 5512972"/>
              <a:gd name="connsiteY12" fmla="*/ 461889 h 471267"/>
              <a:gd name="connsiteX13" fmla="*/ 2912012 w 5512972"/>
              <a:gd name="connsiteY13" fmla="*/ 363415 h 471267"/>
              <a:gd name="connsiteX14" fmla="*/ 3334043 w 5512972"/>
              <a:gd name="connsiteY14" fmla="*/ 391550 h 471267"/>
              <a:gd name="connsiteX15" fmla="*/ 3671668 w 5512972"/>
              <a:gd name="connsiteY15" fmla="*/ 391550 h 471267"/>
              <a:gd name="connsiteX16" fmla="*/ 3967089 w 5512972"/>
              <a:gd name="connsiteY16" fmla="*/ 363415 h 471267"/>
              <a:gd name="connsiteX17" fmla="*/ 4220308 w 5512972"/>
              <a:gd name="connsiteY17" fmla="*/ 405618 h 471267"/>
              <a:gd name="connsiteX18" fmla="*/ 4582556 w 5512972"/>
              <a:gd name="connsiteY18" fmla="*/ 340359 h 471267"/>
              <a:gd name="connsiteX19" fmla="*/ 4797083 w 5512972"/>
              <a:gd name="connsiteY19" fmla="*/ 307144 h 471267"/>
              <a:gd name="connsiteX20" fmla="*/ 5115956 w 5512972"/>
              <a:gd name="connsiteY20" fmla="*/ 272287 h 471267"/>
              <a:gd name="connsiteX21" fmla="*/ 5458265 w 5512972"/>
              <a:gd name="connsiteY21" fmla="*/ 321212 h 471267"/>
              <a:gd name="connsiteX22" fmla="*/ 5444197 w 5512972"/>
              <a:gd name="connsiteY22" fmla="*/ 152400 h 471267"/>
              <a:gd name="connsiteX23" fmla="*/ 5401994 w 5512972"/>
              <a:gd name="connsiteY23" fmla="*/ 110197 h 471267"/>
              <a:gd name="connsiteX24" fmla="*/ 5387926 w 5512972"/>
              <a:gd name="connsiteY24" fmla="*/ 53926 h 471267"/>
              <a:gd name="connsiteX25" fmla="*/ 5247249 w 5512972"/>
              <a:gd name="connsiteY25" fmla="*/ 67994 h 471267"/>
              <a:gd name="connsiteX26" fmla="*/ 5092505 w 5512972"/>
              <a:gd name="connsiteY26" fmla="*/ 25790 h 471267"/>
              <a:gd name="connsiteX27" fmla="*/ 4839286 w 5512972"/>
              <a:gd name="connsiteY27" fmla="*/ 53926 h 471267"/>
              <a:gd name="connsiteX28" fmla="*/ 4726745 w 5512972"/>
              <a:gd name="connsiteY28" fmla="*/ 53926 h 471267"/>
              <a:gd name="connsiteX29" fmla="*/ 4430156 w 5512972"/>
              <a:gd name="connsiteY29" fmla="*/ 14245 h 471267"/>
              <a:gd name="connsiteX30" fmla="*/ 4220308 w 5512972"/>
              <a:gd name="connsiteY30" fmla="*/ 25790 h 471267"/>
              <a:gd name="connsiteX31" fmla="*/ 4149969 w 5512972"/>
              <a:gd name="connsiteY31" fmla="*/ 11723 h 471267"/>
              <a:gd name="connsiteX32" fmla="*/ 3587262 w 5512972"/>
              <a:gd name="connsiteY32" fmla="*/ 96129 h 471267"/>
              <a:gd name="connsiteX33" fmla="*/ 3418449 w 5512972"/>
              <a:gd name="connsiteY33" fmla="*/ 96129 h 471267"/>
              <a:gd name="connsiteX34" fmla="*/ 3287156 w 5512972"/>
              <a:gd name="connsiteY34" fmla="*/ 55504 h 471267"/>
              <a:gd name="connsiteX35" fmla="*/ 3151163 w 5512972"/>
              <a:gd name="connsiteY35" fmla="*/ 53926 h 471267"/>
              <a:gd name="connsiteX36" fmla="*/ 2996418 w 5512972"/>
              <a:gd name="connsiteY36" fmla="*/ 124264 h 471267"/>
              <a:gd name="connsiteX37" fmla="*/ 2753756 w 5512972"/>
              <a:gd name="connsiteY37" fmla="*/ 91404 h 471267"/>
              <a:gd name="connsiteX38" fmla="*/ 2296556 w 5512972"/>
              <a:gd name="connsiteY38" fmla="*/ 123576 h 471267"/>
              <a:gd name="connsiteX39" fmla="*/ 2096086 w 5512972"/>
              <a:gd name="connsiteY39" fmla="*/ 96129 h 471267"/>
              <a:gd name="connsiteX40" fmla="*/ 1839356 w 5512972"/>
              <a:gd name="connsiteY40" fmla="*/ 168563 h 471267"/>
              <a:gd name="connsiteX41" fmla="*/ 1547446 w 5512972"/>
              <a:gd name="connsiteY41" fmla="*/ 138332 h 471267"/>
              <a:gd name="connsiteX42" fmla="*/ 1305956 w 5512972"/>
              <a:gd name="connsiteY42" fmla="*/ 123576 h 471267"/>
              <a:gd name="connsiteX43" fmla="*/ 1026942 w 5512972"/>
              <a:gd name="connsiteY43" fmla="*/ 82061 h 471267"/>
              <a:gd name="connsiteX44" fmla="*/ 772556 w 5512972"/>
              <a:gd name="connsiteY44" fmla="*/ 168563 h 471267"/>
              <a:gd name="connsiteX45" fmla="*/ 464234 w 5512972"/>
              <a:gd name="connsiteY45" fmla="*/ 110197 h 471267"/>
              <a:gd name="connsiteX46" fmla="*/ 196948 w 5512972"/>
              <a:gd name="connsiteY46" fmla="*/ 110197 h 471267"/>
              <a:gd name="connsiteX47" fmla="*/ 70338 w 5512972"/>
              <a:gd name="connsiteY47" fmla="*/ 110197 h 471267"/>
              <a:gd name="connsiteX48" fmla="*/ 42203 w 5512972"/>
              <a:gd name="connsiteY48" fmla="*/ 194603 h 471267"/>
              <a:gd name="connsiteX49" fmla="*/ 0 w 5512972"/>
              <a:gd name="connsiteY49" fmla="*/ 363415 h 471267"/>
              <a:gd name="connsiteX0" fmla="*/ 0 w 5512972"/>
              <a:gd name="connsiteY0" fmla="*/ 363415 h 471267"/>
              <a:gd name="connsiteX1" fmla="*/ 70338 w 5512972"/>
              <a:gd name="connsiteY1" fmla="*/ 433754 h 471267"/>
              <a:gd name="connsiteX2" fmla="*/ 70338 w 5512972"/>
              <a:gd name="connsiteY2" fmla="*/ 433754 h 471267"/>
              <a:gd name="connsiteX3" fmla="*/ 267286 w 5512972"/>
              <a:gd name="connsiteY3" fmla="*/ 405618 h 471267"/>
              <a:gd name="connsiteX4" fmla="*/ 379828 w 5512972"/>
              <a:gd name="connsiteY4" fmla="*/ 419686 h 471267"/>
              <a:gd name="connsiteX5" fmla="*/ 548640 w 5512972"/>
              <a:gd name="connsiteY5" fmla="*/ 433754 h 471267"/>
              <a:gd name="connsiteX6" fmla="*/ 604911 w 5512972"/>
              <a:gd name="connsiteY6" fmla="*/ 391550 h 471267"/>
              <a:gd name="connsiteX7" fmla="*/ 773723 w 5512972"/>
              <a:gd name="connsiteY7" fmla="*/ 405618 h 471267"/>
              <a:gd name="connsiteX8" fmla="*/ 956603 w 5512972"/>
              <a:gd name="connsiteY8" fmla="*/ 405618 h 471267"/>
              <a:gd name="connsiteX9" fmla="*/ 1463040 w 5512972"/>
              <a:gd name="connsiteY9" fmla="*/ 377483 h 471267"/>
              <a:gd name="connsiteX10" fmla="*/ 1702191 w 5512972"/>
              <a:gd name="connsiteY10" fmla="*/ 433754 h 471267"/>
              <a:gd name="connsiteX11" fmla="*/ 2166425 w 5512972"/>
              <a:gd name="connsiteY11" fmla="*/ 419686 h 471267"/>
              <a:gd name="connsiteX12" fmla="*/ 2433711 w 5512972"/>
              <a:gd name="connsiteY12" fmla="*/ 461889 h 471267"/>
              <a:gd name="connsiteX13" fmla="*/ 2912012 w 5512972"/>
              <a:gd name="connsiteY13" fmla="*/ 363415 h 471267"/>
              <a:gd name="connsiteX14" fmla="*/ 3334043 w 5512972"/>
              <a:gd name="connsiteY14" fmla="*/ 391550 h 471267"/>
              <a:gd name="connsiteX15" fmla="*/ 3671668 w 5512972"/>
              <a:gd name="connsiteY15" fmla="*/ 391550 h 471267"/>
              <a:gd name="connsiteX16" fmla="*/ 3967089 w 5512972"/>
              <a:gd name="connsiteY16" fmla="*/ 363415 h 471267"/>
              <a:gd name="connsiteX17" fmla="*/ 4220308 w 5512972"/>
              <a:gd name="connsiteY17" fmla="*/ 405618 h 471267"/>
              <a:gd name="connsiteX18" fmla="*/ 4582556 w 5512972"/>
              <a:gd name="connsiteY18" fmla="*/ 340359 h 471267"/>
              <a:gd name="connsiteX19" fmla="*/ 4797083 w 5512972"/>
              <a:gd name="connsiteY19" fmla="*/ 307144 h 471267"/>
              <a:gd name="connsiteX20" fmla="*/ 5115956 w 5512972"/>
              <a:gd name="connsiteY20" fmla="*/ 272287 h 471267"/>
              <a:gd name="connsiteX21" fmla="*/ 5458265 w 5512972"/>
              <a:gd name="connsiteY21" fmla="*/ 321212 h 471267"/>
              <a:gd name="connsiteX22" fmla="*/ 5444197 w 5512972"/>
              <a:gd name="connsiteY22" fmla="*/ 152400 h 471267"/>
              <a:gd name="connsiteX23" fmla="*/ 5401994 w 5512972"/>
              <a:gd name="connsiteY23" fmla="*/ 110197 h 471267"/>
              <a:gd name="connsiteX24" fmla="*/ 5387926 w 5512972"/>
              <a:gd name="connsiteY24" fmla="*/ 53926 h 471267"/>
              <a:gd name="connsiteX25" fmla="*/ 5247249 w 5512972"/>
              <a:gd name="connsiteY25" fmla="*/ 67994 h 471267"/>
              <a:gd name="connsiteX26" fmla="*/ 5092505 w 5512972"/>
              <a:gd name="connsiteY26" fmla="*/ 25790 h 471267"/>
              <a:gd name="connsiteX27" fmla="*/ 4839286 w 5512972"/>
              <a:gd name="connsiteY27" fmla="*/ 53926 h 471267"/>
              <a:gd name="connsiteX28" fmla="*/ 4726745 w 5512972"/>
              <a:gd name="connsiteY28" fmla="*/ 53926 h 471267"/>
              <a:gd name="connsiteX29" fmla="*/ 4430156 w 5512972"/>
              <a:gd name="connsiteY29" fmla="*/ 14245 h 471267"/>
              <a:gd name="connsiteX30" fmla="*/ 4220308 w 5512972"/>
              <a:gd name="connsiteY30" fmla="*/ 25790 h 471267"/>
              <a:gd name="connsiteX31" fmla="*/ 4149969 w 5512972"/>
              <a:gd name="connsiteY31" fmla="*/ 11723 h 471267"/>
              <a:gd name="connsiteX32" fmla="*/ 3587262 w 5512972"/>
              <a:gd name="connsiteY32" fmla="*/ 96129 h 471267"/>
              <a:gd name="connsiteX33" fmla="*/ 3418449 w 5512972"/>
              <a:gd name="connsiteY33" fmla="*/ 96129 h 471267"/>
              <a:gd name="connsiteX34" fmla="*/ 3287156 w 5512972"/>
              <a:gd name="connsiteY34" fmla="*/ 55504 h 471267"/>
              <a:gd name="connsiteX35" fmla="*/ 3151163 w 5512972"/>
              <a:gd name="connsiteY35" fmla="*/ 53926 h 471267"/>
              <a:gd name="connsiteX36" fmla="*/ 2996418 w 5512972"/>
              <a:gd name="connsiteY36" fmla="*/ 124264 h 471267"/>
              <a:gd name="connsiteX37" fmla="*/ 2753756 w 5512972"/>
              <a:gd name="connsiteY37" fmla="*/ 91404 h 471267"/>
              <a:gd name="connsiteX38" fmla="*/ 2296556 w 5512972"/>
              <a:gd name="connsiteY38" fmla="*/ 123576 h 471267"/>
              <a:gd name="connsiteX39" fmla="*/ 2096086 w 5512972"/>
              <a:gd name="connsiteY39" fmla="*/ 96129 h 471267"/>
              <a:gd name="connsiteX40" fmla="*/ 1839356 w 5512972"/>
              <a:gd name="connsiteY40" fmla="*/ 168563 h 471267"/>
              <a:gd name="connsiteX41" fmla="*/ 1547446 w 5512972"/>
              <a:gd name="connsiteY41" fmla="*/ 138332 h 471267"/>
              <a:gd name="connsiteX42" fmla="*/ 1305956 w 5512972"/>
              <a:gd name="connsiteY42" fmla="*/ 123576 h 471267"/>
              <a:gd name="connsiteX43" fmla="*/ 1026942 w 5512972"/>
              <a:gd name="connsiteY43" fmla="*/ 82061 h 471267"/>
              <a:gd name="connsiteX44" fmla="*/ 696356 w 5512972"/>
              <a:gd name="connsiteY44" fmla="*/ 168563 h 471267"/>
              <a:gd name="connsiteX45" fmla="*/ 464234 w 5512972"/>
              <a:gd name="connsiteY45" fmla="*/ 110197 h 471267"/>
              <a:gd name="connsiteX46" fmla="*/ 196948 w 5512972"/>
              <a:gd name="connsiteY46" fmla="*/ 110197 h 471267"/>
              <a:gd name="connsiteX47" fmla="*/ 70338 w 5512972"/>
              <a:gd name="connsiteY47" fmla="*/ 110197 h 471267"/>
              <a:gd name="connsiteX48" fmla="*/ 42203 w 5512972"/>
              <a:gd name="connsiteY48" fmla="*/ 194603 h 471267"/>
              <a:gd name="connsiteX49" fmla="*/ 0 w 5512972"/>
              <a:gd name="connsiteY49" fmla="*/ 363415 h 471267"/>
              <a:gd name="connsiteX0" fmla="*/ 0 w 5512972"/>
              <a:gd name="connsiteY0" fmla="*/ 363415 h 471267"/>
              <a:gd name="connsiteX1" fmla="*/ 70338 w 5512972"/>
              <a:gd name="connsiteY1" fmla="*/ 433754 h 471267"/>
              <a:gd name="connsiteX2" fmla="*/ 70338 w 5512972"/>
              <a:gd name="connsiteY2" fmla="*/ 433754 h 471267"/>
              <a:gd name="connsiteX3" fmla="*/ 267286 w 5512972"/>
              <a:gd name="connsiteY3" fmla="*/ 405618 h 471267"/>
              <a:gd name="connsiteX4" fmla="*/ 379828 w 5512972"/>
              <a:gd name="connsiteY4" fmla="*/ 419686 h 471267"/>
              <a:gd name="connsiteX5" fmla="*/ 548640 w 5512972"/>
              <a:gd name="connsiteY5" fmla="*/ 433754 h 471267"/>
              <a:gd name="connsiteX6" fmla="*/ 604911 w 5512972"/>
              <a:gd name="connsiteY6" fmla="*/ 391550 h 471267"/>
              <a:gd name="connsiteX7" fmla="*/ 773723 w 5512972"/>
              <a:gd name="connsiteY7" fmla="*/ 405618 h 471267"/>
              <a:gd name="connsiteX8" fmla="*/ 956603 w 5512972"/>
              <a:gd name="connsiteY8" fmla="*/ 405618 h 471267"/>
              <a:gd name="connsiteX9" fmla="*/ 1463040 w 5512972"/>
              <a:gd name="connsiteY9" fmla="*/ 377483 h 471267"/>
              <a:gd name="connsiteX10" fmla="*/ 1702191 w 5512972"/>
              <a:gd name="connsiteY10" fmla="*/ 433754 h 471267"/>
              <a:gd name="connsiteX11" fmla="*/ 2166425 w 5512972"/>
              <a:gd name="connsiteY11" fmla="*/ 419686 h 471267"/>
              <a:gd name="connsiteX12" fmla="*/ 2433711 w 5512972"/>
              <a:gd name="connsiteY12" fmla="*/ 461889 h 471267"/>
              <a:gd name="connsiteX13" fmla="*/ 2912012 w 5512972"/>
              <a:gd name="connsiteY13" fmla="*/ 363415 h 471267"/>
              <a:gd name="connsiteX14" fmla="*/ 3334043 w 5512972"/>
              <a:gd name="connsiteY14" fmla="*/ 391550 h 471267"/>
              <a:gd name="connsiteX15" fmla="*/ 3671668 w 5512972"/>
              <a:gd name="connsiteY15" fmla="*/ 391550 h 471267"/>
              <a:gd name="connsiteX16" fmla="*/ 3967089 w 5512972"/>
              <a:gd name="connsiteY16" fmla="*/ 363415 h 471267"/>
              <a:gd name="connsiteX17" fmla="*/ 4220308 w 5512972"/>
              <a:gd name="connsiteY17" fmla="*/ 405618 h 471267"/>
              <a:gd name="connsiteX18" fmla="*/ 4582556 w 5512972"/>
              <a:gd name="connsiteY18" fmla="*/ 340359 h 471267"/>
              <a:gd name="connsiteX19" fmla="*/ 4797083 w 5512972"/>
              <a:gd name="connsiteY19" fmla="*/ 307144 h 471267"/>
              <a:gd name="connsiteX20" fmla="*/ 5115956 w 5512972"/>
              <a:gd name="connsiteY20" fmla="*/ 272287 h 471267"/>
              <a:gd name="connsiteX21" fmla="*/ 5458265 w 5512972"/>
              <a:gd name="connsiteY21" fmla="*/ 321212 h 471267"/>
              <a:gd name="connsiteX22" fmla="*/ 5444197 w 5512972"/>
              <a:gd name="connsiteY22" fmla="*/ 152400 h 471267"/>
              <a:gd name="connsiteX23" fmla="*/ 5401994 w 5512972"/>
              <a:gd name="connsiteY23" fmla="*/ 110197 h 471267"/>
              <a:gd name="connsiteX24" fmla="*/ 5387926 w 5512972"/>
              <a:gd name="connsiteY24" fmla="*/ 53926 h 471267"/>
              <a:gd name="connsiteX25" fmla="*/ 5247249 w 5512972"/>
              <a:gd name="connsiteY25" fmla="*/ 67994 h 471267"/>
              <a:gd name="connsiteX26" fmla="*/ 5092505 w 5512972"/>
              <a:gd name="connsiteY26" fmla="*/ 25790 h 471267"/>
              <a:gd name="connsiteX27" fmla="*/ 4839286 w 5512972"/>
              <a:gd name="connsiteY27" fmla="*/ 53926 h 471267"/>
              <a:gd name="connsiteX28" fmla="*/ 4726745 w 5512972"/>
              <a:gd name="connsiteY28" fmla="*/ 53926 h 471267"/>
              <a:gd name="connsiteX29" fmla="*/ 4430156 w 5512972"/>
              <a:gd name="connsiteY29" fmla="*/ 14245 h 471267"/>
              <a:gd name="connsiteX30" fmla="*/ 4220308 w 5512972"/>
              <a:gd name="connsiteY30" fmla="*/ 25790 h 471267"/>
              <a:gd name="connsiteX31" fmla="*/ 4149969 w 5512972"/>
              <a:gd name="connsiteY31" fmla="*/ 11723 h 471267"/>
              <a:gd name="connsiteX32" fmla="*/ 3587262 w 5512972"/>
              <a:gd name="connsiteY32" fmla="*/ 96129 h 471267"/>
              <a:gd name="connsiteX33" fmla="*/ 3418449 w 5512972"/>
              <a:gd name="connsiteY33" fmla="*/ 96129 h 471267"/>
              <a:gd name="connsiteX34" fmla="*/ 3287156 w 5512972"/>
              <a:gd name="connsiteY34" fmla="*/ 55504 h 471267"/>
              <a:gd name="connsiteX35" fmla="*/ 3151163 w 5512972"/>
              <a:gd name="connsiteY35" fmla="*/ 53926 h 471267"/>
              <a:gd name="connsiteX36" fmla="*/ 2996418 w 5512972"/>
              <a:gd name="connsiteY36" fmla="*/ 124264 h 471267"/>
              <a:gd name="connsiteX37" fmla="*/ 2753756 w 5512972"/>
              <a:gd name="connsiteY37" fmla="*/ 91404 h 471267"/>
              <a:gd name="connsiteX38" fmla="*/ 2296556 w 5512972"/>
              <a:gd name="connsiteY38" fmla="*/ 123576 h 471267"/>
              <a:gd name="connsiteX39" fmla="*/ 2096086 w 5512972"/>
              <a:gd name="connsiteY39" fmla="*/ 96129 h 471267"/>
              <a:gd name="connsiteX40" fmla="*/ 1839356 w 5512972"/>
              <a:gd name="connsiteY40" fmla="*/ 168563 h 471267"/>
              <a:gd name="connsiteX41" fmla="*/ 1547446 w 5512972"/>
              <a:gd name="connsiteY41" fmla="*/ 138332 h 471267"/>
              <a:gd name="connsiteX42" fmla="*/ 1305956 w 5512972"/>
              <a:gd name="connsiteY42" fmla="*/ 123576 h 471267"/>
              <a:gd name="connsiteX43" fmla="*/ 1026942 w 5512972"/>
              <a:gd name="connsiteY43" fmla="*/ 82061 h 471267"/>
              <a:gd name="connsiteX44" fmla="*/ 696356 w 5512972"/>
              <a:gd name="connsiteY44" fmla="*/ 168563 h 471267"/>
              <a:gd name="connsiteX45" fmla="*/ 464234 w 5512972"/>
              <a:gd name="connsiteY45" fmla="*/ 110197 h 471267"/>
              <a:gd name="connsiteX46" fmla="*/ 196948 w 5512972"/>
              <a:gd name="connsiteY46" fmla="*/ 110197 h 471267"/>
              <a:gd name="connsiteX47" fmla="*/ 70338 w 5512972"/>
              <a:gd name="connsiteY47" fmla="*/ 110197 h 471267"/>
              <a:gd name="connsiteX48" fmla="*/ 42203 w 5512972"/>
              <a:gd name="connsiteY48" fmla="*/ 194603 h 471267"/>
              <a:gd name="connsiteX49" fmla="*/ 0 w 5512972"/>
              <a:gd name="connsiteY49" fmla="*/ 363415 h 471267"/>
              <a:gd name="connsiteX0" fmla="*/ 0 w 5512972"/>
              <a:gd name="connsiteY0" fmla="*/ 381162 h 489014"/>
              <a:gd name="connsiteX1" fmla="*/ 70338 w 5512972"/>
              <a:gd name="connsiteY1" fmla="*/ 451501 h 489014"/>
              <a:gd name="connsiteX2" fmla="*/ 70338 w 5512972"/>
              <a:gd name="connsiteY2" fmla="*/ 451501 h 489014"/>
              <a:gd name="connsiteX3" fmla="*/ 267286 w 5512972"/>
              <a:gd name="connsiteY3" fmla="*/ 423365 h 489014"/>
              <a:gd name="connsiteX4" fmla="*/ 379828 w 5512972"/>
              <a:gd name="connsiteY4" fmla="*/ 437433 h 489014"/>
              <a:gd name="connsiteX5" fmla="*/ 548640 w 5512972"/>
              <a:gd name="connsiteY5" fmla="*/ 451501 h 489014"/>
              <a:gd name="connsiteX6" fmla="*/ 604911 w 5512972"/>
              <a:gd name="connsiteY6" fmla="*/ 409297 h 489014"/>
              <a:gd name="connsiteX7" fmla="*/ 773723 w 5512972"/>
              <a:gd name="connsiteY7" fmla="*/ 423365 h 489014"/>
              <a:gd name="connsiteX8" fmla="*/ 956603 w 5512972"/>
              <a:gd name="connsiteY8" fmla="*/ 423365 h 489014"/>
              <a:gd name="connsiteX9" fmla="*/ 1463040 w 5512972"/>
              <a:gd name="connsiteY9" fmla="*/ 395230 h 489014"/>
              <a:gd name="connsiteX10" fmla="*/ 1702191 w 5512972"/>
              <a:gd name="connsiteY10" fmla="*/ 451501 h 489014"/>
              <a:gd name="connsiteX11" fmla="*/ 2166425 w 5512972"/>
              <a:gd name="connsiteY11" fmla="*/ 437433 h 489014"/>
              <a:gd name="connsiteX12" fmla="*/ 2433711 w 5512972"/>
              <a:gd name="connsiteY12" fmla="*/ 479636 h 489014"/>
              <a:gd name="connsiteX13" fmla="*/ 2912012 w 5512972"/>
              <a:gd name="connsiteY13" fmla="*/ 381162 h 489014"/>
              <a:gd name="connsiteX14" fmla="*/ 3334043 w 5512972"/>
              <a:gd name="connsiteY14" fmla="*/ 409297 h 489014"/>
              <a:gd name="connsiteX15" fmla="*/ 3671668 w 5512972"/>
              <a:gd name="connsiteY15" fmla="*/ 409297 h 489014"/>
              <a:gd name="connsiteX16" fmla="*/ 3967089 w 5512972"/>
              <a:gd name="connsiteY16" fmla="*/ 381162 h 489014"/>
              <a:gd name="connsiteX17" fmla="*/ 4220308 w 5512972"/>
              <a:gd name="connsiteY17" fmla="*/ 423365 h 489014"/>
              <a:gd name="connsiteX18" fmla="*/ 4582556 w 5512972"/>
              <a:gd name="connsiteY18" fmla="*/ 358106 h 489014"/>
              <a:gd name="connsiteX19" fmla="*/ 4797083 w 5512972"/>
              <a:gd name="connsiteY19" fmla="*/ 324891 h 489014"/>
              <a:gd name="connsiteX20" fmla="*/ 5115956 w 5512972"/>
              <a:gd name="connsiteY20" fmla="*/ 290034 h 489014"/>
              <a:gd name="connsiteX21" fmla="*/ 5458265 w 5512972"/>
              <a:gd name="connsiteY21" fmla="*/ 338959 h 489014"/>
              <a:gd name="connsiteX22" fmla="*/ 5444197 w 5512972"/>
              <a:gd name="connsiteY22" fmla="*/ 170147 h 489014"/>
              <a:gd name="connsiteX23" fmla="*/ 5401994 w 5512972"/>
              <a:gd name="connsiteY23" fmla="*/ 127944 h 489014"/>
              <a:gd name="connsiteX24" fmla="*/ 5387926 w 5512972"/>
              <a:gd name="connsiteY24" fmla="*/ 71673 h 489014"/>
              <a:gd name="connsiteX25" fmla="*/ 5247249 w 5512972"/>
              <a:gd name="connsiteY25" fmla="*/ 85741 h 489014"/>
              <a:gd name="connsiteX26" fmla="*/ 5092505 w 5512972"/>
              <a:gd name="connsiteY26" fmla="*/ 43537 h 489014"/>
              <a:gd name="connsiteX27" fmla="*/ 4839286 w 5512972"/>
              <a:gd name="connsiteY27" fmla="*/ 71673 h 489014"/>
              <a:gd name="connsiteX28" fmla="*/ 4726745 w 5512972"/>
              <a:gd name="connsiteY28" fmla="*/ 71673 h 489014"/>
              <a:gd name="connsiteX29" fmla="*/ 4430156 w 5512972"/>
              <a:gd name="connsiteY29" fmla="*/ 31992 h 489014"/>
              <a:gd name="connsiteX30" fmla="*/ 4220308 w 5512972"/>
              <a:gd name="connsiteY30" fmla="*/ 43537 h 489014"/>
              <a:gd name="connsiteX31" fmla="*/ 4149969 w 5512972"/>
              <a:gd name="connsiteY31" fmla="*/ 29470 h 489014"/>
              <a:gd name="connsiteX32" fmla="*/ 3587262 w 5512972"/>
              <a:gd name="connsiteY32" fmla="*/ 113876 h 489014"/>
              <a:gd name="connsiteX33" fmla="*/ 3418449 w 5512972"/>
              <a:gd name="connsiteY33" fmla="*/ 113876 h 489014"/>
              <a:gd name="connsiteX34" fmla="*/ 3287156 w 5512972"/>
              <a:gd name="connsiteY34" fmla="*/ 73251 h 489014"/>
              <a:gd name="connsiteX35" fmla="*/ 3151163 w 5512972"/>
              <a:gd name="connsiteY35" fmla="*/ 71673 h 489014"/>
              <a:gd name="connsiteX36" fmla="*/ 2996418 w 5512972"/>
              <a:gd name="connsiteY36" fmla="*/ 142011 h 489014"/>
              <a:gd name="connsiteX37" fmla="*/ 2753756 w 5512972"/>
              <a:gd name="connsiteY37" fmla="*/ 109151 h 489014"/>
              <a:gd name="connsiteX38" fmla="*/ 2296556 w 5512972"/>
              <a:gd name="connsiteY38" fmla="*/ 141323 h 489014"/>
              <a:gd name="connsiteX39" fmla="*/ 2096086 w 5512972"/>
              <a:gd name="connsiteY39" fmla="*/ 113876 h 489014"/>
              <a:gd name="connsiteX40" fmla="*/ 1839356 w 5512972"/>
              <a:gd name="connsiteY40" fmla="*/ 186310 h 489014"/>
              <a:gd name="connsiteX41" fmla="*/ 1547446 w 5512972"/>
              <a:gd name="connsiteY41" fmla="*/ 156079 h 489014"/>
              <a:gd name="connsiteX42" fmla="*/ 1305956 w 5512972"/>
              <a:gd name="connsiteY42" fmla="*/ 141323 h 489014"/>
              <a:gd name="connsiteX43" fmla="*/ 1026942 w 5512972"/>
              <a:gd name="connsiteY43" fmla="*/ 99808 h 489014"/>
              <a:gd name="connsiteX44" fmla="*/ 696356 w 5512972"/>
              <a:gd name="connsiteY44" fmla="*/ 109151 h 489014"/>
              <a:gd name="connsiteX45" fmla="*/ 464234 w 5512972"/>
              <a:gd name="connsiteY45" fmla="*/ 127944 h 489014"/>
              <a:gd name="connsiteX46" fmla="*/ 196948 w 5512972"/>
              <a:gd name="connsiteY46" fmla="*/ 127944 h 489014"/>
              <a:gd name="connsiteX47" fmla="*/ 70338 w 5512972"/>
              <a:gd name="connsiteY47" fmla="*/ 127944 h 489014"/>
              <a:gd name="connsiteX48" fmla="*/ 42203 w 5512972"/>
              <a:gd name="connsiteY48" fmla="*/ 212350 h 489014"/>
              <a:gd name="connsiteX49" fmla="*/ 0 w 5512972"/>
              <a:gd name="connsiteY49" fmla="*/ 381162 h 489014"/>
              <a:gd name="connsiteX0" fmla="*/ 0 w 5512972"/>
              <a:gd name="connsiteY0" fmla="*/ 363415 h 471267"/>
              <a:gd name="connsiteX1" fmla="*/ 70338 w 5512972"/>
              <a:gd name="connsiteY1" fmla="*/ 433754 h 471267"/>
              <a:gd name="connsiteX2" fmla="*/ 70338 w 5512972"/>
              <a:gd name="connsiteY2" fmla="*/ 433754 h 471267"/>
              <a:gd name="connsiteX3" fmla="*/ 267286 w 5512972"/>
              <a:gd name="connsiteY3" fmla="*/ 405618 h 471267"/>
              <a:gd name="connsiteX4" fmla="*/ 379828 w 5512972"/>
              <a:gd name="connsiteY4" fmla="*/ 419686 h 471267"/>
              <a:gd name="connsiteX5" fmla="*/ 548640 w 5512972"/>
              <a:gd name="connsiteY5" fmla="*/ 433754 h 471267"/>
              <a:gd name="connsiteX6" fmla="*/ 604911 w 5512972"/>
              <a:gd name="connsiteY6" fmla="*/ 391550 h 471267"/>
              <a:gd name="connsiteX7" fmla="*/ 773723 w 5512972"/>
              <a:gd name="connsiteY7" fmla="*/ 405618 h 471267"/>
              <a:gd name="connsiteX8" fmla="*/ 956603 w 5512972"/>
              <a:gd name="connsiteY8" fmla="*/ 405618 h 471267"/>
              <a:gd name="connsiteX9" fmla="*/ 1463040 w 5512972"/>
              <a:gd name="connsiteY9" fmla="*/ 377483 h 471267"/>
              <a:gd name="connsiteX10" fmla="*/ 1702191 w 5512972"/>
              <a:gd name="connsiteY10" fmla="*/ 433754 h 471267"/>
              <a:gd name="connsiteX11" fmla="*/ 2166425 w 5512972"/>
              <a:gd name="connsiteY11" fmla="*/ 419686 h 471267"/>
              <a:gd name="connsiteX12" fmla="*/ 2433711 w 5512972"/>
              <a:gd name="connsiteY12" fmla="*/ 461889 h 471267"/>
              <a:gd name="connsiteX13" fmla="*/ 2912012 w 5512972"/>
              <a:gd name="connsiteY13" fmla="*/ 363415 h 471267"/>
              <a:gd name="connsiteX14" fmla="*/ 3334043 w 5512972"/>
              <a:gd name="connsiteY14" fmla="*/ 391550 h 471267"/>
              <a:gd name="connsiteX15" fmla="*/ 3671668 w 5512972"/>
              <a:gd name="connsiteY15" fmla="*/ 391550 h 471267"/>
              <a:gd name="connsiteX16" fmla="*/ 3967089 w 5512972"/>
              <a:gd name="connsiteY16" fmla="*/ 363415 h 471267"/>
              <a:gd name="connsiteX17" fmla="*/ 4220308 w 5512972"/>
              <a:gd name="connsiteY17" fmla="*/ 405618 h 471267"/>
              <a:gd name="connsiteX18" fmla="*/ 4582556 w 5512972"/>
              <a:gd name="connsiteY18" fmla="*/ 340359 h 471267"/>
              <a:gd name="connsiteX19" fmla="*/ 4797083 w 5512972"/>
              <a:gd name="connsiteY19" fmla="*/ 307144 h 471267"/>
              <a:gd name="connsiteX20" fmla="*/ 5115956 w 5512972"/>
              <a:gd name="connsiteY20" fmla="*/ 272287 h 471267"/>
              <a:gd name="connsiteX21" fmla="*/ 5458265 w 5512972"/>
              <a:gd name="connsiteY21" fmla="*/ 321212 h 471267"/>
              <a:gd name="connsiteX22" fmla="*/ 5444197 w 5512972"/>
              <a:gd name="connsiteY22" fmla="*/ 152400 h 471267"/>
              <a:gd name="connsiteX23" fmla="*/ 5401994 w 5512972"/>
              <a:gd name="connsiteY23" fmla="*/ 110197 h 471267"/>
              <a:gd name="connsiteX24" fmla="*/ 5387926 w 5512972"/>
              <a:gd name="connsiteY24" fmla="*/ 53926 h 471267"/>
              <a:gd name="connsiteX25" fmla="*/ 5247249 w 5512972"/>
              <a:gd name="connsiteY25" fmla="*/ 67994 h 471267"/>
              <a:gd name="connsiteX26" fmla="*/ 5092505 w 5512972"/>
              <a:gd name="connsiteY26" fmla="*/ 25790 h 471267"/>
              <a:gd name="connsiteX27" fmla="*/ 4839286 w 5512972"/>
              <a:gd name="connsiteY27" fmla="*/ 53926 h 471267"/>
              <a:gd name="connsiteX28" fmla="*/ 4726745 w 5512972"/>
              <a:gd name="connsiteY28" fmla="*/ 53926 h 471267"/>
              <a:gd name="connsiteX29" fmla="*/ 4430156 w 5512972"/>
              <a:gd name="connsiteY29" fmla="*/ 14245 h 471267"/>
              <a:gd name="connsiteX30" fmla="*/ 4220308 w 5512972"/>
              <a:gd name="connsiteY30" fmla="*/ 25790 h 471267"/>
              <a:gd name="connsiteX31" fmla="*/ 4149969 w 5512972"/>
              <a:gd name="connsiteY31" fmla="*/ 11723 h 471267"/>
              <a:gd name="connsiteX32" fmla="*/ 3587262 w 5512972"/>
              <a:gd name="connsiteY32" fmla="*/ 96129 h 471267"/>
              <a:gd name="connsiteX33" fmla="*/ 3418449 w 5512972"/>
              <a:gd name="connsiteY33" fmla="*/ 96129 h 471267"/>
              <a:gd name="connsiteX34" fmla="*/ 3287156 w 5512972"/>
              <a:gd name="connsiteY34" fmla="*/ 55504 h 471267"/>
              <a:gd name="connsiteX35" fmla="*/ 3151163 w 5512972"/>
              <a:gd name="connsiteY35" fmla="*/ 53926 h 471267"/>
              <a:gd name="connsiteX36" fmla="*/ 2996418 w 5512972"/>
              <a:gd name="connsiteY36" fmla="*/ 124264 h 471267"/>
              <a:gd name="connsiteX37" fmla="*/ 2753756 w 5512972"/>
              <a:gd name="connsiteY37" fmla="*/ 91404 h 471267"/>
              <a:gd name="connsiteX38" fmla="*/ 2296556 w 5512972"/>
              <a:gd name="connsiteY38" fmla="*/ 123576 h 471267"/>
              <a:gd name="connsiteX39" fmla="*/ 2096086 w 5512972"/>
              <a:gd name="connsiteY39" fmla="*/ 96129 h 471267"/>
              <a:gd name="connsiteX40" fmla="*/ 1839356 w 5512972"/>
              <a:gd name="connsiteY40" fmla="*/ 168563 h 471267"/>
              <a:gd name="connsiteX41" fmla="*/ 1547446 w 5512972"/>
              <a:gd name="connsiteY41" fmla="*/ 138332 h 471267"/>
              <a:gd name="connsiteX42" fmla="*/ 1305956 w 5512972"/>
              <a:gd name="connsiteY42" fmla="*/ 123576 h 471267"/>
              <a:gd name="connsiteX43" fmla="*/ 1026942 w 5512972"/>
              <a:gd name="connsiteY43" fmla="*/ 82061 h 471267"/>
              <a:gd name="connsiteX44" fmla="*/ 696356 w 5512972"/>
              <a:gd name="connsiteY44" fmla="*/ 168563 h 471267"/>
              <a:gd name="connsiteX45" fmla="*/ 464234 w 5512972"/>
              <a:gd name="connsiteY45" fmla="*/ 110197 h 471267"/>
              <a:gd name="connsiteX46" fmla="*/ 196948 w 5512972"/>
              <a:gd name="connsiteY46" fmla="*/ 110197 h 471267"/>
              <a:gd name="connsiteX47" fmla="*/ 70338 w 5512972"/>
              <a:gd name="connsiteY47" fmla="*/ 110197 h 471267"/>
              <a:gd name="connsiteX48" fmla="*/ 42203 w 5512972"/>
              <a:gd name="connsiteY48" fmla="*/ 194603 h 471267"/>
              <a:gd name="connsiteX49" fmla="*/ 0 w 5512972"/>
              <a:gd name="connsiteY49" fmla="*/ 363415 h 471267"/>
              <a:gd name="connsiteX0" fmla="*/ 0 w 5512972"/>
              <a:gd name="connsiteY0" fmla="*/ 363415 h 471267"/>
              <a:gd name="connsiteX1" fmla="*/ 70338 w 5512972"/>
              <a:gd name="connsiteY1" fmla="*/ 433754 h 471267"/>
              <a:gd name="connsiteX2" fmla="*/ 70338 w 5512972"/>
              <a:gd name="connsiteY2" fmla="*/ 433754 h 471267"/>
              <a:gd name="connsiteX3" fmla="*/ 267286 w 5512972"/>
              <a:gd name="connsiteY3" fmla="*/ 405618 h 471267"/>
              <a:gd name="connsiteX4" fmla="*/ 379828 w 5512972"/>
              <a:gd name="connsiteY4" fmla="*/ 419686 h 471267"/>
              <a:gd name="connsiteX5" fmla="*/ 548640 w 5512972"/>
              <a:gd name="connsiteY5" fmla="*/ 433754 h 471267"/>
              <a:gd name="connsiteX6" fmla="*/ 604911 w 5512972"/>
              <a:gd name="connsiteY6" fmla="*/ 391550 h 471267"/>
              <a:gd name="connsiteX7" fmla="*/ 773723 w 5512972"/>
              <a:gd name="connsiteY7" fmla="*/ 405618 h 471267"/>
              <a:gd name="connsiteX8" fmla="*/ 956603 w 5512972"/>
              <a:gd name="connsiteY8" fmla="*/ 405618 h 471267"/>
              <a:gd name="connsiteX9" fmla="*/ 1463040 w 5512972"/>
              <a:gd name="connsiteY9" fmla="*/ 377483 h 471267"/>
              <a:gd name="connsiteX10" fmla="*/ 1702191 w 5512972"/>
              <a:gd name="connsiteY10" fmla="*/ 433754 h 471267"/>
              <a:gd name="connsiteX11" fmla="*/ 2166425 w 5512972"/>
              <a:gd name="connsiteY11" fmla="*/ 419686 h 471267"/>
              <a:gd name="connsiteX12" fmla="*/ 2433711 w 5512972"/>
              <a:gd name="connsiteY12" fmla="*/ 461889 h 471267"/>
              <a:gd name="connsiteX13" fmla="*/ 2912012 w 5512972"/>
              <a:gd name="connsiteY13" fmla="*/ 363415 h 471267"/>
              <a:gd name="connsiteX14" fmla="*/ 3334043 w 5512972"/>
              <a:gd name="connsiteY14" fmla="*/ 391550 h 471267"/>
              <a:gd name="connsiteX15" fmla="*/ 3671668 w 5512972"/>
              <a:gd name="connsiteY15" fmla="*/ 391550 h 471267"/>
              <a:gd name="connsiteX16" fmla="*/ 3967089 w 5512972"/>
              <a:gd name="connsiteY16" fmla="*/ 363415 h 471267"/>
              <a:gd name="connsiteX17" fmla="*/ 4220308 w 5512972"/>
              <a:gd name="connsiteY17" fmla="*/ 405618 h 471267"/>
              <a:gd name="connsiteX18" fmla="*/ 4582556 w 5512972"/>
              <a:gd name="connsiteY18" fmla="*/ 340359 h 471267"/>
              <a:gd name="connsiteX19" fmla="*/ 4797083 w 5512972"/>
              <a:gd name="connsiteY19" fmla="*/ 307144 h 471267"/>
              <a:gd name="connsiteX20" fmla="*/ 5115956 w 5512972"/>
              <a:gd name="connsiteY20" fmla="*/ 272287 h 471267"/>
              <a:gd name="connsiteX21" fmla="*/ 5458265 w 5512972"/>
              <a:gd name="connsiteY21" fmla="*/ 321212 h 471267"/>
              <a:gd name="connsiteX22" fmla="*/ 5444197 w 5512972"/>
              <a:gd name="connsiteY22" fmla="*/ 152400 h 471267"/>
              <a:gd name="connsiteX23" fmla="*/ 5401994 w 5512972"/>
              <a:gd name="connsiteY23" fmla="*/ 110197 h 471267"/>
              <a:gd name="connsiteX24" fmla="*/ 5387926 w 5512972"/>
              <a:gd name="connsiteY24" fmla="*/ 53926 h 471267"/>
              <a:gd name="connsiteX25" fmla="*/ 5247249 w 5512972"/>
              <a:gd name="connsiteY25" fmla="*/ 67994 h 471267"/>
              <a:gd name="connsiteX26" fmla="*/ 5092505 w 5512972"/>
              <a:gd name="connsiteY26" fmla="*/ 25790 h 471267"/>
              <a:gd name="connsiteX27" fmla="*/ 4839286 w 5512972"/>
              <a:gd name="connsiteY27" fmla="*/ 53926 h 471267"/>
              <a:gd name="connsiteX28" fmla="*/ 4726745 w 5512972"/>
              <a:gd name="connsiteY28" fmla="*/ 53926 h 471267"/>
              <a:gd name="connsiteX29" fmla="*/ 4430156 w 5512972"/>
              <a:gd name="connsiteY29" fmla="*/ 14245 h 471267"/>
              <a:gd name="connsiteX30" fmla="*/ 4220308 w 5512972"/>
              <a:gd name="connsiteY30" fmla="*/ 25790 h 471267"/>
              <a:gd name="connsiteX31" fmla="*/ 4149969 w 5512972"/>
              <a:gd name="connsiteY31" fmla="*/ 11723 h 471267"/>
              <a:gd name="connsiteX32" fmla="*/ 3587262 w 5512972"/>
              <a:gd name="connsiteY32" fmla="*/ 96129 h 471267"/>
              <a:gd name="connsiteX33" fmla="*/ 3418449 w 5512972"/>
              <a:gd name="connsiteY33" fmla="*/ 96129 h 471267"/>
              <a:gd name="connsiteX34" fmla="*/ 3287156 w 5512972"/>
              <a:gd name="connsiteY34" fmla="*/ 55504 h 471267"/>
              <a:gd name="connsiteX35" fmla="*/ 3151163 w 5512972"/>
              <a:gd name="connsiteY35" fmla="*/ 53926 h 471267"/>
              <a:gd name="connsiteX36" fmla="*/ 2996418 w 5512972"/>
              <a:gd name="connsiteY36" fmla="*/ 124264 h 471267"/>
              <a:gd name="connsiteX37" fmla="*/ 2753756 w 5512972"/>
              <a:gd name="connsiteY37" fmla="*/ 91404 h 471267"/>
              <a:gd name="connsiteX38" fmla="*/ 2296556 w 5512972"/>
              <a:gd name="connsiteY38" fmla="*/ 123576 h 471267"/>
              <a:gd name="connsiteX39" fmla="*/ 2096086 w 5512972"/>
              <a:gd name="connsiteY39" fmla="*/ 96129 h 471267"/>
              <a:gd name="connsiteX40" fmla="*/ 1839356 w 5512972"/>
              <a:gd name="connsiteY40" fmla="*/ 168563 h 471267"/>
              <a:gd name="connsiteX41" fmla="*/ 1547446 w 5512972"/>
              <a:gd name="connsiteY41" fmla="*/ 138332 h 471267"/>
              <a:gd name="connsiteX42" fmla="*/ 1305956 w 5512972"/>
              <a:gd name="connsiteY42" fmla="*/ 123576 h 471267"/>
              <a:gd name="connsiteX43" fmla="*/ 1026942 w 5512972"/>
              <a:gd name="connsiteY43" fmla="*/ 82061 h 471267"/>
              <a:gd name="connsiteX44" fmla="*/ 543956 w 5512972"/>
              <a:gd name="connsiteY44" fmla="*/ 168563 h 471267"/>
              <a:gd name="connsiteX45" fmla="*/ 464234 w 5512972"/>
              <a:gd name="connsiteY45" fmla="*/ 110197 h 471267"/>
              <a:gd name="connsiteX46" fmla="*/ 196948 w 5512972"/>
              <a:gd name="connsiteY46" fmla="*/ 110197 h 471267"/>
              <a:gd name="connsiteX47" fmla="*/ 70338 w 5512972"/>
              <a:gd name="connsiteY47" fmla="*/ 110197 h 471267"/>
              <a:gd name="connsiteX48" fmla="*/ 42203 w 5512972"/>
              <a:gd name="connsiteY48" fmla="*/ 194603 h 471267"/>
              <a:gd name="connsiteX49" fmla="*/ 0 w 5512972"/>
              <a:gd name="connsiteY49" fmla="*/ 363415 h 471267"/>
              <a:gd name="connsiteX0" fmla="*/ 0 w 5512972"/>
              <a:gd name="connsiteY0" fmla="*/ 363415 h 471267"/>
              <a:gd name="connsiteX1" fmla="*/ 70338 w 5512972"/>
              <a:gd name="connsiteY1" fmla="*/ 433754 h 471267"/>
              <a:gd name="connsiteX2" fmla="*/ 70338 w 5512972"/>
              <a:gd name="connsiteY2" fmla="*/ 433754 h 471267"/>
              <a:gd name="connsiteX3" fmla="*/ 267286 w 5512972"/>
              <a:gd name="connsiteY3" fmla="*/ 405618 h 471267"/>
              <a:gd name="connsiteX4" fmla="*/ 379828 w 5512972"/>
              <a:gd name="connsiteY4" fmla="*/ 419686 h 471267"/>
              <a:gd name="connsiteX5" fmla="*/ 548640 w 5512972"/>
              <a:gd name="connsiteY5" fmla="*/ 433754 h 471267"/>
              <a:gd name="connsiteX6" fmla="*/ 604911 w 5512972"/>
              <a:gd name="connsiteY6" fmla="*/ 391550 h 471267"/>
              <a:gd name="connsiteX7" fmla="*/ 773723 w 5512972"/>
              <a:gd name="connsiteY7" fmla="*/ 405618 h 471267"/>
              <a:gd name="connsiteX8" fmla="*/ 956603 w 5512972"/>
              <a:gd name="connsiteY8" fmla="*/ 405618 h 471267"/>
              <a:gd name="connsiteX9" fmla="*/ 1463040 w 5512972"/>
              <a:gd name="connsiteY9" fmla="*/ 377483 h 471267"/>
              <a:gd name="connsiteX10" fmla="*/ 1702191 w 5512972"/>
              <a:gd name="connsiteY10" fmla="*/ 433754 h 471267"/>
              <a:gd name="connsiteX11" fmla="*/ 2166425 w 5512972"/>
              <a:gd name="connsiteY11" fmla="*/ 419686 h 471267"/>
              <a:gd name="connsiteX12" fmla="*/ 2433711 w 5512972"/>
              <a:gd name="connsiteY12" fmla="*/ 461889 h 471267"/>
              <a:gd name="connsiteX13" fmla="*/ 2912012 w 5512972"/>
              <a:gd name="connsiteY13" fmla="*/ 363415 h 471267"/>
              <a:gd name="connsiteX14" fmla="*/ 3334043 w 5512972"/>
              <a:gd name="connsiteY14" fmla="*/ 391550 h 471267"/>
              <a:gd name="connsiteX15" fmla="*/ 3671668 w 5512972"/>
              <a:gd name="connsiteY15" fmla="*/ 391550 h 471267"/>
              <a:gd name="connsiteX16" fmla="*/ 3967089 w 5512972"/>
              <a:gd name="connsiteY16" fmla="*/ 363415 h 471267"/>
              <a:gd name="connsiteX17" fmla="*/ 4220308 w 5512972"/>
              <a:gd name="connsiteY17" fmla="*/ 405618 h 471267"/>
              <a:gd name="connsiteX18" fmla="*/ 4582556 w 5512972"/>
              <a:gd name="connsiteY18" fmla="*/ 340359 h 471267"/>
              <a:gd name="connsiteX19" fmla="*/ 4797083 w 5512972"/>
              <a:gd name="connsiteY19" fmla="*/ 307144 h 471267"/>
              <a:gd name="connsiteX20" fmla="*/ 5115956 w 5512972"/>
              <a:gd name="connsiteY20" fmla="*/ 272287 h 471267"/>
              <a:gd name="connsiteX21" fmla="*/ 5458265 w 5512972"/>
              <a:gd name="connsiteY21" fmla="*/ 321212 h 471267"/>
              <a:gd name="connsiteX22" fmla="*/ 5444197 w 5512972"/>
              <a:gd name="connsiteY22" fmla="*/ 152400 h 471267"/>
              <a:gd name="connsiteX23" fmla="*/ 5401994 w 5512972"/>
              <a:gd name="connsiteY23" fmla="*/ 110197 h 471267"/>
              <a:gd name="connsiteX24" fmla="*/ 5387926 w 5512972"/>
              <a:gd name="connsiteY24" fmla="*/ 53926 h 471267"/>
              <a:gd name="connsiteX25" fmla="*/ 5247249 w 5512972"/>
              <a:gd name="connsiteY25" fmla="*/ 67994 h 471267"/>
              <a:gd name="connsiteX26" fmla="*/ 5092505 w 5512972"/>
              <a:gd name="connsiteY26" fmla="*/ 25790 h 471267"/>
              <a:gd name="connsiteX27" fmla="*/ 4839286 w 5512972"/>
              <a:gd name="connsiteY27" fmla="*/ 53926 h 471267"/>
              <a:gd name="connsiteX28" fmla="*/ 4726745 w 5512972"/>
              <a:gd name="connsiteY28" fmla="*/ 53926 h 471267"/>
              <a:gd name="connsiteX29" fmla="*/ 4430156 w 5512972"/>
              <a:gd name="connsiteY29" fmla="*/ 14245 h 471267"/>
              <a:gd name="connsiteX30" fmla="*/ 4220308 w 5512972"/>
              <a:gd name="connsiteY30" fmla="*/ 25790 h 471267"/>
              <a:gd name="connsiteX31" fmla="*/ 4149969 w 5512972"/>
              <a:gd name="connsiteY31" fmla="*/ 11723 h 471267"/>
              <a:gd name="connsiteX32" fmla="*/ 3587262 w 5512972"/>
              <a:gd name="connsiteY32" fmla="*/ 96129 h 471267"/>
              <a:gd name="connsiteX33" fmla="*/ 3418449 w 5512972"/>
              <a:gd name="connsiteY33" fmla="*/ 96129 h 471267"/>
              <a:gd name="connsiteX34" fmla="*/ 3287156 w 5512972"/>
              <a:gd name="connsiteY34" fmla="*/ 55504 h 471267"/>
              <a:gd name="connsiteX35" fmla="*/ 3151163 w 5512972"/>
              <a:gd name="connsiteY35" fmla="*/ 53926 h 471267"/>
              <a:gd name="connsiteX36" fmla="*/ 2996418 w 5512972"/>
              <a:gd name="connsiteY36" fmla="*/ 124264 h 471267"/>
              <a:gd name="connsiteX37" fmla="*/ 2753756 w 5512972"/>
              <a:gd name="connsiteY37" fmla="*/ 91404 h 471267"/>
              <a:gd name="connsiteX38" fmla="*/ 2296556 w 5512972"/>
              <a:gd name="connsiteY38" fmla="*/ 123576 h 471267"/>
              <a:gd name="connsiteX39" fmla="*/ 2096086 w 5512972"/>
              <a:gd name="connsiteY39" fmla="*/ 96129 h 471267"/>
              <a:gd name="connsiteX40" fmla="*/ 1839356 w 5512972"/>
              <a:gd name="connsiteY40" fmla="*/ 168563 h 471267"/>
              <a:gd name="connsiteX41" fmla="*/ 1547446 w 5512972"/>
              <a:gd name="connsiteY41" fmla="*/ 138332 h 471267"/>
              <a:gd name="connsiteX42" fmla="*/ 1305956 w 5512972"/>
              <a:gd name="connsiteY42" fmla="*/ 123576 h 471267"/>
              <a:gd name="connsiteX43" fmla="*/ 1026942 w 5512972"/>
              <a:gd name="connsiteY43" fmla="*/ 82061 h 471267"/>
              <a:gd name="connsiteX44" fmla="*/ 543956 w 5512972"/>
              <a:gd name="connsiteY44" fmla="*/ 168563 h 471267"/>
              <a:gd name="connsiteX45" fmla="*/ 464234 w 5512972"/>
              <a:gd name="connsiteY45" fmla="*/ 110197 h 471267"/>
              <a:gd name="connsiteX46" fmla="*/ 196948 w 5512972"/>
              <a:gd name="connsiteY46" fmla="*/ 110197 h 471267"/>
              <a:gd name="connsiteX47" fmla="*/ 70338 w 5512972"/>
              <a:gd name="connsiteY47" fmla="*/ 110197 h 471267"/>
              <a:gd name="connsiteX48" fmla="*/ 42203 w 5512972"/>
              <a:gd name="connsiteY48" fmla="*/ 194603 h 471267"/>
              <a:gd name="connsiteX49" fmla="*/ 0 w 5512972"/>
              <a:gd name="connsiteY49" fmla="*/ 363415 h 471267"/>
              <a:gd name="connsiteX0" fmla="*/ 0 w 5512972"/>
              <a:gd name="connsiteY0" fmla="*/ 363415 h 471267"/>
              <a:gd name="connsiteX1" fmla="*/ 70338 w 5512972"/>
              <a:gd name="connsiteY1" fmla="*/ 433754 h 471267"/>
              <a:gd name="connsiteX2" fmla="*/ 70338 w 5512972"/>
              <a:gd name="connsiteY2" fmla="*/ 433754 h 471267"/>
              <a:gd name="connsiteX3" fmla="*/ 267286 w 5512972"/>
              <a:gd name="connsiteY3" fmla="*/ 405618 h 471267"/>
              <a:gd name="connsiteX4" fmla="*/ 379828 w 5512972"/>
              <a:gd name="connsiteY4" fmla="*/ 419686 h 471267"/>
              <a:gd name="connsiteX5" fmla="*/ 548640 w 5512972"/>
              <a:gd name="connsiteY5" fmla="*/ 433754 h 471267"/>
              <a:gd name="connsiteX6" fmla="*/ 604911 w 5512972"/>
              <a:gd name="connsiteY6" fmla="*/ 391550 h 471267"/>
              <a:gd name="connsiteX7" fmla="*/ 773723 w 5512972"/>
              <a:gd name="connsiteY7" fmla="*/ 405618 h 471267"/>
              <a:gd name="connsiteX8" fmla="*/ 956603 w 5512972"/>
              <a:gd name="connsiteY8" fmla="*/ 405618 h 471267"/>
              <a:gd name="connsiteX9" fmla="*/ 1463040 w 5512972"/>
              <a:gd name="connsiteY9" fmla="*/ 377483 h 471267"/>
              <a:gd name="connsiteX10" fmla="*/ 1702191 w 5512972"/>
              <a:gd name="connsiteY10" fmla="*/ 433754 h 471267"/>
              <a:gd name="connsiteX11" fmla="*/ 2166425 w 5512972"/>
              <a:gd name="connsiteY11" fmla="*/ 419686 h 471267"/>
              <a:gd name="connsiteX12" fmla="*/ 2433711 w 5512972"/>
              <a:gd name="connsiteY12" fmla="*/ 461889 h 471267"/>
              <a:gd name="connsiteX13" fmla="*/ 2912012 w 5512972"/>
              <a:gd name="connsiteY13" fmla="*/ 363415 h 471267"/>
              <a:gd name="connsiteX14" fmla="*/ 3334043 w 5512972"/>
              <a:gd name="connsiteY14" fmla="*/ 391550 h 471267"/>
              <a:gd name="connsiteX15" fmla="*/ 3671668 w 5512972"/>
              <a:gd name="connsiteY15" fmla="*/ 391550 h 471267"/>
              <a:gd name="connsiteX16" fmla="*/ 3967089 w 5512972"/>
              <a:gd name="connsiteY16" fmla="*/ 363415 h 471267"/>
              <a:gd name="connsiteX17" fmla="*/ 4220308 w 5512972"/>
              <a:gd name="connsiteY17" fmla="*/ 405618 h 471267"/>
              <a:gd name="connsiteX18" fmla="*/ 4582556 w 5512972"/>
              <a:gd name="connsiteY18" fmla="*/ 340359 h 471267"/>
              <a:gd name="connsiteX19" fmla="*/ 4797083 w 5512972"/>
              <a:gd name="connsiteY19" fmla="*/ 307144 h 471267"/>
              <a:gd name="connsiteX20" fmla="*/ 5115956 w 5512972"/>
              <a:gd name="connsiteY20" fmla="*/ 272287 h 471267"/>
              <a:gd name="connsiteX21" fmla="*/ 5458265 w 5512972"/>
              <a:gd name="connsiteY21" fmla="*/ 321212 h 471267"/>
              <a:gd name="connsiteX22" fmla="*/ 5444197 w 5512972"/>
              <a:gd name="connsiteY22" fmla="*/ 152400 h 471267"/>
              <a:gd name="connsiteX23" fmla="*/ 5401994 w 5512972"/>
              <a:gd name="connsiteY23" fmla="*/ 110197 h 471267"/>
              <a:gd name="connsiteX24" fmla="*/ 5387926 w 5512972"/>
              <a:gd name="connsiteY24" fmla="*/ 53926 h 471267"/>
              <a:gd name="connsiteX25" fmla="*/ 5247249 w 5512972"/>
              <a:gd name="connsiteY25" fmla="*/ 67994 h 471267"/>
              <a:gd name="connsiteX26" fmla="*/ 5092505 w 5512972"/>
              <a:gd name="connsiteY26" fmla="*/ 25790 h 471267"/>
              <a:gd name="connsiteX27" fmla="*/ 4839286 w 5512972"/>
              <a:gd name="connsiteY27" fmla="*/ 53926 h 471267"/>
              <a:gd name="connsiteX28" fmla="*/ 4726745 w 5512972"/>
              <a:gd name="connsiteY28" fmla="*/ 53926 h 471267"/>
              <a:gd name="connsiteX29" fmla="*/ 4430156 w 5512972"/>
              <a:gd name="connsiteY29" fmla="*/ 14245 h 471267"/>
              <a:gd name="connsiteX30" fmla="*/ 4220308 w 5512972"/>
              <a:gd name="connsiteY30" fmla="*/ 25790 h 471267"/>
              <a:gd name="connsiteX31" fmla="*/ 4149969 w 5512972"/>
              <a:gd name="connsiteY31" fmla="*/ 11723 h 471267"/>
              <a:gd name="connsiteX32" fmla="*/ 3587262 w 5512972"/>
              <a:gd name="connsiteY32" fmla="*/ 96129 h 471267"/>
              <a:gd name="connsiteX33" fmla="*/ 3418449 w 5512972"/>
              <a:gd name="connsiteY33" fmla="*/ 96129 h 471267"/>
              <a:gd name="connsiteX34" fmla="*/ 3287156 w 5512972"/>
              <a:gd name="connsiteY34" fmla="*/ 55504 h 471267"/>
              <a:gd name="connsiteX35" fmla="*/ 3151163 w 5512972"/>
              <a:gd name="connsiteY35" fmla="*/ 53926 h 471267"/>
              <a:gd name="connsiteX36" fmla="*/ 2996418 w 5512972"/>
              <a:gd name="connsiteY36" fmla="*/ 124264 h 471267"/>
              <a:gd name="connsiteX37" fmla="*/ 2753756 w 5512972"/>
              <a:gd name="connsiteY37" fmla="*/ 91404 h 471267"/>
              <a:gd name="connsiteX38" fmla="*/ 2296556 w 5512972"/>
              <a:gd name="connsiteY38" fmla="*/ 123576 h 471267"/>
              <a:gd name="connsiteX39" fmla="*/ 2096086 w 5512972"/>
              <a:gd name="connsiteY39" fmla="*/ 96129 h 471267"/>
              <a:gd name="connsiteX40" fmla="*/ 1839356 w 5512972"/>
              <a:gd name="connsiteY40" fmla="*/ 168563 h 471267"/>
              <a:gd name="connsiteX41" fmla="*/ 1547446 w 5512972"/>
              <a:gd name="connsiteY41" fmla="*/ 138332 h 471267"/>
              <a:gd name="connsiteX42" fmla="*/ 1305956 w 5512972"/>
              <a:gd name="connsiteY42" fmla="*/ 123576 h 471267"/>
              <a:gd name="connsiteX43" fmla="*/ 1026942 w 5512972"/>
              <a:gd name="connsiteY43" fmla="*/ 82061 h 471267"/>
              <a:gd name="connsiteX44" fmla="*/ 543956 w 5512972"/>
              <a:gd name="connsiteY44" fmla="*/ 168563 h 471267"/>
              <a:gd name="connsiteX45" fmla="*/ 464234 w 5512972"/>
              <a:gd name="connsiteY45" fmla="*/ 110197 h 471267"/>
              <a:gd name="connsiteX46" fmla="*/ 196948 w 5512972"/>
              <a:gd name="connsiteY46" fmla="*/ 110197 h 471267"/>
              <a:gd name="connsiteX47" fmla="*/ 70338 w 5512972"/>
              <a:gd name="connsiteY47" fmla="*/ 110197 h 471267"/>
              <a:gd name="connsiteX48" fmla="*/ 42203 w 5512972"/>
              <a:gd name="connsiteY48" fmla="*/ 194603 h 471267"/>
              <a:gd name="connsiteX49" fmla="*/ 0 w 5512972"/>
              <a:gd name="connsiteY49" fmla="*/ 363415 h 471267"/>
              <a:gd name="connsiteX0" fmla="*/ 0 w 5512972"/>
              <a:gd name="connsiteY0" fmla="*/ 363415 h 471267"/>
              <a:gd name="connsiteX1" fmla="*/ 70338 w 5512972"/>
              <a:gd name="connsiteY1" fmla="*/ 433754 h 471267"/>
              <a:gd name="connsiteX2" fmla="*/ 70338 w 5512972"/>
              <a:gd name="connsiteY2" fmla="*/ 433754 h 471267"/>
              <a:gd name="connsiteX3" fmla="*/ 267286 w 5512972"/>
              <a:gd name="connsiteY3" fmla="*/ 405618 h 471267"/>
              <a:gd name="connsiteX4" fmla="*/ 379828 w 5512972"/>
              <a:gd name="connsiteY4" fmla="*/ 419686 h 471267"/>
              <a:gd name="connsiteX5" fmla="*/ 548640 w 5512972"/>
              <a:gd name="connsiteY5" fmla="*/ 433754 h 471267"/>
              <a:gd name="connsiteX6" fmla="*/ 604911 w 5512972"/>
              <a:gd name="connsiteY6" fmla="*/ 391550 h 471267"/>
              <a:gd name="connsiteX7" fmla="*/ 773723 w 5512972"/>
              <a:gd name="connsiteY7" fmla="*/ 405618 h 471267"/>
              <a:gd name="connsiteX8" fmla="*/ 956603 w 5512972"/>
              <a:gd name="connsiteY8" fmla="*/ 405618 h 471267"/>
              <a:gd name="connsiteX9" fmla="*/ 1463040 w 5512972"/>
              <a:gd name="connsiteY9" fmla="*/ 377483 h 471267"/>
              <a:gd name="connsiteX10" fmla="*/ 1702191 w 5512972"/>
              <a:gd name="connsiteY10" fmla="*/ 433754 h 471267"/>
              <a:gd name="connsiteX11" fmla="*/ 2166425 w 5512972"/>
              <a:gd name="connsiteY11" fmla="*/ 419686 h 471267"/>
              <a:gd name="connsiteX12" fmla="*/ 2433711 w 5512972"/>
              <a:gd name="connsiteY12" fmla="*/ 461889 h 471267"/>
              <a:gd name="connsiteX13" fmla="*/ 2912012 w 5512972"/>
              <a:gd name="connsiteY13" fmla="*/ 363415 h 471267"/>
              <a:gd name="connsiteX14" fmla="*/ 3334043 w 5512972"/>
              <a:gd name="connsiteY14" fmla="*/ 391550 h 471267"/>
              <a:gd name="connsiteX15" fmla="*/ 3671668 w 5512972"/>
              <a:gd name="connsiteY15" fmla="*/ 391550 h 471267"/>
              <a:gd name="connsiteX16" fmla="*/ 3967089 w 5512972"/>
              <a:gd name="connsiteY16" fmla="*/ 363415 h 471267"/>
              <a:gd name="connsiteX17" fmla="*/ 4220308 w 5512972"/>
              <a:gd name="connsiteY17" fmla="*/ 405618 h 471267"/>
              <a:gd name="connsiteX18" fmla="*/ 4582556 w 5512972"/>
              <a:gd name="connsiteY18" fmla="*/ 340359 h 471267"/>
              <a:gd name="connsiteX19" fmla="*/ 4797083 w 5512972"/>
              <a:gd name="connsiteY19" fmla="*/ 307144 h 471267"/>
              <a:gd name="connsiteX20" fmla="*/ 5115956 w 5512972"/>
              <a:gd name="connsiteY20" fmla="*/ 272287 h 471267"/>
              <a:gd name="connsiteX21" fmla="*/ 5458265 w 5512972"/>
              <a:gd name="connsiteY21" fmla="*/ 321212 h 471267"/>
              <a:gd name="connsiteX22" fmla="*/ 5444197 w 5512972"/>
              <a:gd name="connsiteY22" fmla="*/ 152400 h 471267"/>
              <a:gd name="connsiteX23" fmla="*/ 5401994 w 5512972"/>
              <a:gd name="connsiteY23" fmla="*/ 110197 h 471267"/>
              <a:gd name="connsiteX24" fmla="*/ 5387926 w 5512972"/>
              <a:gd name="connsiteY24" fmla="*/ 53926 h 471267"/>
              <a:gd name="connsiteX25" fmla="*/ 5247249 w 5512972"/>
              <a:gd name="connsiteY25" fmla="*/ 67994 h 471267"/>
              <a:gd name="connsiteX26" fmla="*/ 5092505 w 5512972"/>
              <a:gd name="connsiteY26" fmla="*/ 25790 h 471267"/>
              <a:gd name="connsiteX27" fmla="*/ 4839286 w 5512972"/>
              <a:gd name="connsiteY27" fmla="*/ 53926 h 471267"/>
              <a:gd name="connsiteX28" fmla="*/ 4726745 w 5512972"/>
              <a:gd name="connsiteY28" fmla="*/ 53926 h 471267"/>
              <a:gd name="connsiteX29" fmla="*/ 4430156 w 5512972"/>
              <a:gd name="connsiteY29" fmla="*/ 14245 h 471267"/>
              <a:gd name="connsiteX30" fmla="*/ 4220308 w 5512972"/>
              <a:gd name="connsiteY30" fmla="*/ 25790 h 471267"/>
              <a:gd name="connsiteX31" fmla="*/ 4149969 w 5512972"/>
              <a:gd name="connsiteY31" fmla="*/ 11723 h 471267"/>
              <a:gd name="connsiteX32" fmla="*/ 3587262 w 5512972"/>
              <a:gd name="connsiteY32" fmla="*/ 96129 h 471267"/>
              <a:gd name="connsiteX33" fmla="*/ 3418449 w 5512972"/>
              <a:gd name="connsiteY33" fmla="*/ 96129 h 471267"/>
              <a:gd name="connsiteX34" fmla="*/ 3287156 w 5512972"/>
              <a:gd name="connsiteY34" fmla="*/ 55504 h 471267"/>
              <a:gd name="connsiteX35" fmla="*/ 3151163 w 5512972"/>
              <a:gd name="connsiteY35" fmla="*/ 53926 h 471267"/>
              <a:gd name="connsiteX36" fmla="*/ 2996418 w 5512972"/>
              <a:gd name="connsiteY36" fmla="*/ 124264 h 471267"/>
              <a:gd name="connsiteX37" fmla="*/ 2753756 w 5512972"/>
              <a:gd name="connsiteY37" fmla="*/ 91404 h 471267"/>
              <a:gd name="connsiteX38" fmla="*/ 2296556 w 5512972"/>
              <a:gd name="connsiteY38" fmla="*/ 123576 h 471267"/>
              <a:gd name="connsiteX39" fmla="*/ 2096086 w 5512972"/>
              <a:gd name="connsiteY39" fmla="*/ 96129 h 471267"/>
              <a:gd name="connsiteX40" fmla="*/ 1839356 w 5512972"/>
              <a:gd name="connsiteY40" fmla="*/ 168563 h 471267"/>
              <a:gd name="connsiteX41" fmla="*/ 1547446 w 5512972"/>
              <a:gd name="connsiteY41" fmla="*/ 138332 h 471267"/>
              <a:gd name="connsiteX42" fmla="*/ 1305956 w 5512972"/>
              <a:gd name="connsiteY42" fmla="*/ 123576 h 471267"/>
              <a:gd name="connsiteX43" fmla="*/ 1026942 w 5512972"/>
              <a:gd name="connsiteY43" fmla="*/ 82061 h 471267"/>
              <a:gd name="connsiteX44" fmla="*/ 543956 w 5512972"/>
              <a:gd name="connsiteY44" fmla="*/ 168563 h 471267"/>
              <a:gd name="connsiteX45" fmla="*/ 464234 w 5512972"/>
              <a:gd name="connsiteY45" fmla="*/ 110197 h 471267"/>
              <a:gd name="connsiteX46" fmla="*/ 196948 w 5512972"/>
              <a:gd name="connsiteY46" fmla="*/ 110197 h 471267"/>
              <a:gd name="connsiteX47" fmla="*/ 70338 w 5512972"/>
              <a:gd name="connsiteY47" fmla="*/ 110197 h 471267"/>
              <a:gd name="connsiteX48" fmla="*/ 42203 w 5512972"/>
              <a:gd name="connsiteY48" fmla="*/ 194603 h 471267"/>
              <a:gd name="connsiteX49" fmla="*/ 0 w 5512972"/>
              <a:gd name="connsiteY49" fmla="*/ 363415 h 471267"/>
              <a:gd name="connsiteX0" fmla="*/ 0 w 5512972"/>
              <a:gd name="connsiteY0" fmla="*/ 426272 h 534124"/>
              <a:gd name="connsiteX1" fmla="*/ 70338 w 5512972"/>
              <a:gd name="connsiteY1" fmla="*/ 496611 h 534124"/>
              <a:gd name="connsiteX2" fmla="*/ 70338 w 5512972"/>
              <a:gd name="connsiteY2" fmla="*/ 496611 h 534124"/>
              <a:gd name="connsiteX3" fmla="*/ 267286 w 5512972"/>
              <a:gd name="connsiteY3" fmla="*/ 468475 h 534124"/>
              <a:gd name="connsiteX4" fmla="*/ 379828 w 5512972"/>
              <a:gd name="connsiteY4" fmla="*/ 482543 h 534124"/>
              <a:gd name="connsiteX5" fmla="*/ 548640 w 5512972"/>
              <a:gd name="connsiteY5" fmla="*/ 496611 h 534124"/>
              <a:gd name="connsiteX6" fmla="*/ 604911 w 5512972"/>
              <a:gd name="connsiteY6" fmla="*/ 454407 h 534124"/>
              <a:gd name="connsiteX7" fmla="*/ 773723 w 5512972"/>
              <a:gd name="connsiteY7" fmla="*/ 468475 h 534124"/>
              <a:gd name="connsiteX8" fmla="*/ 956603 w 5512972"/>
              <a:gd name="connsiteY8" fmla="*/ 468475 h 534124"/>
              <a:gd name="connsiteX9" fmla="*/ 1463040 w 5512972"/>
              <a:gd name="connsiteY9" fmla="*/ 440340 h 534124"/>
              <a:gd name="connsiteX10" fmla="*/ 1702191 w 5512972"/>
              <a:gd name="connsiteY10" fmla="*/ 496611 h 534124"/>
              <a:gd name="connsiteX11" fmla="*/ 2166425 w 5512972"/>
              <a:gd name="connsiteY11" fmla="*/ 482543 h 534124"/>
              <a:gd name="connsiteX12" fmla="*/ 2433711 w 5512972"/>
              <a:gd name="connsiteY12" fmla="*/ 524746 h 534124"/>
              <a:gd name="connsiteX13" fmla="*/ 2912012 w 5512972"/>
              <a:gd name="connsiteY13" fmla="*/ 426272 h 534124"/>
              <a:gd name="connsiteX14" fmla="*/ 3334043 w 5512972"/>
              <a:gd name="connsiteY14" fmla="*/ 454407 h 534124"/>
              <a:gd name="connsiteX15" fmla="*/ 3671668 w 5512972"/>
              <a:gd name="connsiteY15" fmla="*/ 454407 h 534124"/>
              <a:gd name="connsiteX16" fmla="*/ 3967089 w 5512972"/>
              <a:gd name="connsiteY16" fmla="*/ 426272 h 534124"/>
              <a:gd name="connsiteX17" fmla="*/ 4220308 w 5512972"/>
              <a:gd name="connsiteY17" fmla="*/ 468475 h 534124"/>
              <a:gd name="connsiteX18" fmla="*/ 4582556 w 5512972"/>
              <a:gd name="connsiteY18" fmla="*/ 403216 h 534124"/>
              <a:gd name="connsiteX19" fmla="*/ 4797083 w 5512972"/>
              <a:gd name="connsiteY19" fmla="*/ 370001 h 534124"/>
              <a:gd name="connsiteX20" fmla="*/ 5115956 w 5512972"/>
              <a:gd name="connsiteY20" fmla="*/ 335144 h 534124"/>
              <a:gd name="connsiteX21" fmla="*/ 5458265 w 5512972"/>
              <a:gd name="connsiteY21" fmla="*/ 384069 h 534124"/>
              <a:gd name="connsiteX22" fmla="*/ 5444197 w 5512972"/>
              <a:gd name="connsiteY22" fmla="*/ 215257 h 534124"/>
              <a:gd name="connsiteX23" fmla="*/ 5401994 w 5512972"/>
              <a:gd name="connsiteY23" fmla="*/ 173054 h 534124"/>
              <a:gd name="connsiteX24" fmla="*/ 5387926 w 5512972"/>
              <a:gd name="connsiteY24" fmla="*/ 116783 h 534124"/>
              <a:gd name="connsiteX25" fmla="*/ 5247249 w 5512972"/>
              <a:gd name="connsiteY25" fmla="*/ 130851 h 534124"/>
              <a:gd name="connsiteX26" fmla="*/ 5092505 w 5512972"/>
              <a:gd name="connsiteY26" fmla="*/ 88647 h 534124"/>
              <a:gd name="connsiteX27" fmla="*/ 4839286 w 5512972"/>
              <a:gd name="connsiteY27" fmla="*/ 116783 h 534124"/>
              <a:gd name="connsiteX28" fmla="*/ 4726745 w 5512972"/>
              <a:gd name="connsiteY28" fmla="*/ 116783 h 534124"/>
              <a:gd name="connsiteX29" fmla="*/ 4430156 w 5512972"/>
              <a:gd name="connsiteY29" fmla="*/ 77102 h 534124"/>
              <a:gd name="connsiteX30" fmla="*/ 4220308 w 5512972"/>
              <a:gd name="connsiteY30" fmla="*/ 88647 h 534124"/>
              <a:gd name="connsiteX31" fmla="*/ 4149969 w 5512972"/>
              <a:gd name="connsiteY31" fmla="*/ 74580 h 534124"/>
              <a:gd name="connsiteX32" fmla="*/ 3587262 w 5512972"/>
              <a:gd name="connsiteY32" fmla="*/ 158986 h 534124"/>
              <a:gd name="connsiteX33" fmla="*/ 3418449 w 5512972"/>
              <a:gd name="connsiteY33" fmla="*/ 158986 h 534124"/>
              <a:gd name="connsiteX34" fmla="*/ 3287156 w 5512972"/>
              <a:gd name="connsiteY34" fmla="*/ 118361 h 534124"/>
              <a:gd name="connsiteX35" fmla="*/ 3151163 w 5512972"/>
              <a:gd name="connsiteY35" fmla="*/ 116783 h 534124"/>
              <a:gd name="connsiteX36" fmla="*/ 2996418 w 5512972"/>
              <a:gd name="connsiteY36" fmla="*/ 187121 h 534124"/>
              <a:gd name="connsiteX37" fmla="*/ 2753756 w 5512972"/>
              <a:gd name="connsiteY37" fmla="*/ 154261 h 534124"/>
              <a:gd name="connsiteX38" fmla="*/ 2296556 w 5512972"/>
              <a:gd name="connsiteY38" fmla="*/ 186433 h 534124"/>
              <a:gd name="connsiteX39" fmla="*/ 2096086 w 5512972"/>
              <a:gd name="connsiteY39" fmla="*/ 158986 h 534124"/>
              <a:gd name="connsiteX40" fmla="*/ 1839356 w 5512972"/>
              <a:gd name="connsiteY40" fmla="*/ 231420 h 534124"/>
              <a:gd name="connsiteX41" fmla="*/ 1547446 w 5512972"/>
              <a:gd name="connsiteY41" fmla="*/ 201189 h 534124"/>
              <a:gd name="connsiteX42" fmla="*/ 1305956 w 5512972"/>
              <a:gd name="connsiteY42" fmla="*/ 186433 h 534124"/>
              <a:gd name="connsiteX43" fmla="*/ 1026942 w 5512972"/>
              <a:gd name="connsiteY43" fmla="*/ 144918 h 534124"/>
              <a:gd name="connsiteX44" fmla="*/ 543956 w 5512972"/>
              <a:gd name="connsiteY44" fmla="*/ 77101 h 534124"/>
              <a:gd name="connsiteX45" fmla="*/ 464234 w 5512972"/>
              <a:gd name="connsiteY45" fmla="*/ 173054 h 534124"/>
              <a:gd name="connsiteX46" fmla="*/ 196948 w 5512972"/>
              <a:gd name="connsiteY46" fmla="*/ 173054 h 534124"/>
              <a:gd name="connsiteX47" fmla="*/ 70338 w 5512972"/>
              <a:gd name="connsiteY47" fmla="*/ 173054 h 534124"/>
              <a:gd name="connsiteX48" fmla="*/ 42203 w 5512972"/>
              <a:gd name="connsiteY48" fmla="*/ 257460 h 534124"/>
              <a:gd name="connsiteX49" fmla="*/ 0 w 5512972"/>
              <a:gd name="connsiteY49" fmla="*/ 426272 h 534124"/>
              <a:gd name="connsiteX0" fmla="*/ 0 w 5512972"/>
              <a:gd name="connsiteY0" fmla="*/ 363415 h 471267"/>
              <a:gd name="connsiteX1" fmla="*/ 70338 w 5512972"/>
              <a:gd name="connsiteY1" fmla="*/ 433754 h 471267"/>
              <a:gd name="connsiteX2" fmla="*/ 70338 w 5512972"/>
              <a:gd name="connsiteY2" fmla="*/ 433754 h 471267"/>
              <a:gd name="connsiteX3" fmla="*/ 267286 w 5512972"/>
              <a:gd name="connsiteY3" fmla="*/ 405618 h 471267"/>
              <a:gd name="connsiteX4" fmla="*/ 379828 w 5512972"/>
              <a:gd name="connsiteY4" fmla="*/ 419686 h 471267"/>
              <a:gd name="connsiteX5" fmla="*/ 548640 w 5512972"/>
              <a:gd name="connsiteY5" fmla="*/ 433754 h 471267"/>
              <a:gd name="connsiteX6" fmla="*/ 604911 w 5512972"/>
              <a:gd name="connsiteY6" fmla="*/ 391550 h 471267"/>
              <a:gd name="connsiteX7" fmla="*/ 773723 w 5512972"/>
              <a:gd name="connsiteY7" fmla="*/ 405618 h 471267"/>
              <a:gd name="connsiteX8" fmla="*/ 956603 w 5512972"/>
              <a:gd name="connsiteY8" fmla="*/ 405618 h 471267"/>
              <a:gd name="connsiteX9" fmla="*/ 1463040 w 5512972"/>
              <a:gd name="connsiteY9" fmla="*/ 377483 h 471267"/>
              <a:gd name="connsiteX10" fmla="*/ 1702191 w 5512972"/>
              <a:gd name="connsiteY10" fmla="*/ 433754 h 471267"/>
              <a:gd name="connsiteX11" fmla="*/ 2166425 w 5512972"/>
              <a:gd name="connsiteY11" fmla="*/ 419686 h 471267"/>
              <a:gd name="connsiteX12" fmla="*/ 2433711 w 5512972"/>
              <a:gd name="connsiteY12" fmla="*/ 461889 h 471267"/>
              <a:gd name="connsiteX13" fmla="*/ 2912012 w 5512972"/>
              <a:gd name="connsiteY13" fmla="*/ 363415 h 471267"/>
              <a:gd name="connsiteX14" fmla="*/ 3334043 w 5512972"/>
              <a:gd name="connsiteY14" fmla="*/ 391550 h 471267"/>
              <a:gd name="connsiteX15" fmla="*/ 3671668 w 5512972"/>
              <a:gd name="connsiteY15" fmla="*/ 391550 h 471267"/>
              <a:gd name="connsiteX16" fmla="*/ 3967089 w 5512972"/>
              <a:gd name="connsiteY16" fmla="*/ 363415 h 471267"/>
              <a:gd name="connsiteX17" fmla="*/ 4220308 w 5512972"/>
              <a:gd name="connsiteY17" fmla="*/ 405618 h 471267"/>
              <a:gd name="connsiteX18" fmla="*/ 4582556 w 5512972"/>
              <a:gd name="connsiteY18" fmla="*/ 340359 h 471267"/>
              <a:gd name="connsiteX19" fmla="*/ 4797083 w 5512972"/>
              <a:gd name="connsiteY19" fmla="*/ 307144 h 471267"/>
              <a:gd name="connsiteX20" fmla="*/ 5115956 w 5512972"/>
              <a:gd name="connsiteY20" fmla="*/ 272287 h 471267"/>
              <a:gd name="connsiteX21" fmla="*/ 5458265 w 5512972"/>
              <a:gd name="connsiteY21" fmla="*/ 321212 h 471267"/>
              <a:gd name="connsiteX22" fmla="*/ 5444197 w 5512972"/>
              <a:gd name="connsiteY22" fmla="*/ 152400 h 471267"/>
              <a:gd name="connsiteX23" fmla="*/ 5401994 w 5512972"/>
              <a:gd name="connsiteY23" fmla="*/ 110197 h 471267"/>
              <a:gd name="connsiteX24" fmla="*/ 5387926 w 5512972"/>
              <a:gd name="connsiteY24" fmla="*/ 53926 h 471267"/>
              <a:gd name="connsiteX25" fmla="*/ 5247249 w 5512972"/>
              <a:gd name="connsiteY25" fmla="*/ 67994 h 471267"/>
              <a:gd name="connsiteX26" fmla="*/ 5092505 w 5512972"/>
              <a:gd name="connsiteY26" fmla="*/ 25790 h 471267"/>
              <a:gd name="connsiteX27" fmla="*/ 4839286 w 5512972"/>
              <a:gd name="connsiteY27" fmla="*/ 53926 h 471267"/>
              <a:gd name="connsiteX28" fmla="*/ 4726745 w 5512972"/>
              <a:gd name="connsiteY28" fmla="*/ 53926 h 471267"/>
              <a:gd name="connsiteX29" fmla="*/ 4430156 w 5512972"/>
              <a:gd name="connsiteY29" fmla="*/ 14245 h 471267"/>
              <a:gd name="connsiteX30" fmla="*/ 4220308 w 5512972"/>
              <a:gd name="connsiteY30" fmla="*/ 25790 h 471267"/>
              <a:gd name="connsiteX31" fmla="*/ 4149969 w 5512972"/>
              <a:gd name="connsiteY31" fmla="*/ 11723 h 471267"/>
              <a:gd name="connsiteX32" fmla="*/ 3587262 w 5512972"/>
              <a:gd name="connsiteY32" fmla="*/ 96129 h 471267"/>
              <a:gd name="connsiteX33" fmla="*/ 3418449 w 5512972"/>
              <a:gd name="connsiteY33" fmla="*/ 96129 h 471267"/>
              <a:gd name="connsiteX34" fmla="*/ 3287156 w 5512972"/>
              <a:gd name="connsiteY34" fmla="*/ 55504 h 471267"/>
              <a:gd name="connsiteX35" fmla="*/ 3151163 w 5512972"/>
              <a:gd name="connsiteY35" fmla="*/ 53926 h 471267"/>
              <a:gd name="connsiteX36" fmla="*/ 2996418 w 5512972"/>
              <a:gd name="connsiteY36" fmla="*/ 124264 h 471267"/>
              <a:gd name="connsiteX37" fmla="*/ 2753756 w 5512972"/>
              <a:gd name="connsiteY37" fmla="*/ 91404 h 471267"/>
              <a:gd name="connsiteX38" fmla="*/ 2296556 w 5512972"/>
              <a:gd name="connsiteY38" fmla="*/ 123576 h 471267"/>
              <a:gd name="connsiteX39" fmla="*/ 2096086 w 5512972"/>
              <a:gd name="connsiteY39" fmla="*/ 96129 h 471267"/>
              <a:gd name="connsiteX40" fmla="*/ 1839356 w 5512972"/>
              <a:gd name="connsiteY40" fmla="*/ 168563 h 471267"/>
              <a:gd name="connsiteX41" fmla="*/ 1547446 w 5512972"/>
              <a:gd name="connsiteY41" fmla="*/ 138332 h 471267"/>
              <a:gd name="connsiteX42" fmla="*/ 1305956 w 5512972"/>
              <a:gd name="connsiteY42" fmla="*/ 123576 h 471267"/>
              <a:gd name="connsiteX43" fmla="*/ 1026942 w 5512972"/>
              <a:gd name="connsiteY43" fmla="*/ 82061 h 471267"/>
              <a:gd name="connsiteX44" fmla="*/ 543956 w 5512972"/>
              <a:gd name="connsiteY44" fmla="*/ 14244 h 471267"/>
              <a:gd name="connsiteX45" fmla="*/ 464234 w 5512972"/>
              <a:gd name="connsiteY45" fmla="*/ 110197 h 471267"/>
              <a:gd name="connsiteX46" fmla="*/ 196948 w 5512972"/>
              <a:gd name="connsiteY46" fmla="*/ 110197 h 471267"/>
              <a:gd name="connsiteX47" fmla="*/ 70338 w 5512972"/>
              <a:gd name="connsiteY47" fmla="*/ 110197 h 471267"/>
              <a:gd name="connsiteX48" fmla="*/ 42203 w 5512972"/>
              <a:gd name="connsiteY48" fmla="*/ 194603 h 471267"/>
              <a:gd name="connsiteX49" fmla="*/ 0 w 5512972"/>
              <a:gd name="connsiteY49" fmla="*/ 363415 h 471267"/>
              <a:gd name="connsiteX0" fmla="*/ 0 w 5512972"/>
              <a:gd name="connsiteY0" fmla="*/ 363415 h 471267"/>
              <a:gd name="connsiteX1" fmla="*/ 70338 w 5512972"/>
              <a:gd name="connsiteY1" fmla="*/ 433754 h 471267"/>
              <a:gd name="connsiteX2" fmla="*/ 70338 w 5512972"/>
              <a:gd name="connsiteY2" fmla="*/ 433754 h 471267"/>
              <a:gd name="connsiteX3" fmla="*/ 267286 w 5512972"/>
              <a:gd name="connsiteY3" fmla="*/ 405618 h 471267"/>
              <a:gd name="connsiteX4" fmla="*/ 379828 w 5512972"/>
              <a:gd name="connsiteY4" fmla="*/ 419686 h 471267"/>
              <a:gd name="connsiteX5" fmla="*/ 548640 w 5512972"/>
              <a:gd name="connsiteY5" fmla="*/ 433754 h 471267"/>
              <a:gd name="connsiteX6" fmla="*/ 604911 w 5512972"/>
              <a:gd name="connsiteY6" fmla="*/ 391550 h 471267"/>
              <a:gd name="connsiteX7" fmla="*/ 773723 w 5512972"/>
              <a:gd name="connsiteY7" fmla="*/ 405618 h 471267"/>
              <a:gd name="connsiteX8" fmla="*/ 956603 w 5512972"/>
              <a:gd name="connsiteY8" fmla="*/ 405618 h 471267"/>
              <a:gd name="connsiteX9" fmla="*/ 1463040 w 5512972"/>
              <a:gd name="connsiteY9" fmla="*/ 377483 h 471267"/>
              <a:gd name="connsiteX10" fmla="*/ 1702191 w 5512972"/>
              <a:gd name="connsiteY10" fmla="*/ 433754 h 471267"/>
              <a:gd name="connsiteX11" fmla="*/ 2166425 w 5512972"/>
              <a:gd name="connsiteY11" fmla="*/ 419686 h 471267"/>
              <a:gd name="connsiteX12" fmla="*/ 2433711 w 5512972"/>
              <a:gd name="connsiteY12" fmla="*/ 461889 h 471267"/>
              <a:gd name="connsiteX13" fmla="*/ 2912012 w 5512972"/>
              <a:gd name="connsiteY13" fmla="*/ 363415 h 471267"/>
              <a:gd name="connsiteX14" fmla="*/ 3334043 w 5512972"/>
              <a:gd name="connsiteY14" fmla="*/ 391550 h 471267"/>
              <a:gd name="connsiteX15" fmla="*/ 3671668 w 5512972"/>
              <a:gd name="connsiteY15" fmla="*/ 391550 h 471267"/>
              <a:gd name="connsiteX16" fmla="*/ 3967089 w 5512972"/>
              <a:gd name="connsiteY16" fmla="*/ 363415 h 471267"/>
              <a:gd name="connsiteX17" fmla="*/ 4220308 w 5512972"/>
              <a:gd name="connsiteY17" fmla="*/ 405618 h 471267"/>
              <a:gd name="connsiteX18" fmla="*/ 4582556 w 5512972"/>
              <a:gd name="connsiteY18" fmla="*/ 340359 h 471267"/>
              <a:gd name="connsiteX19" fmla="*/ 4797083 w 5512972"/>
              <a:gd name="connsiteY19" fmla="*/ 307144 h 471267"/>
              <a:gd name="connsiteX20" fmla="*/ 5115956 w 5512972"/>
              <a:gd name="connsiteY20" fmla="*/ 272287 h 471267"/>
              <a:gd name="connsiteX21" fmla="*/ 5458265 w 5512972"/>
              <a:gd name="connsiteY21" fmla="*/ 321212 h 471267"/>
              <a:gd name="connsiteX22" fmla="*/ 5444197 w 5512972"/>
              <a:gd name="connsiteY22" fmla="*/ 152400 h 471267"/>
              <a:gd name="connsiteX23" fmla="*/ 5401994 w 5512972"/>
              <a:gd name="connsiteY23" fmla="*/ 110197 h 471267"/>
              <a:gd name="connsiteX24" fmla="*/ 5387926 w 5512972"/>
              <a:gd name="connsiteY24" fmla="*/ 53926 h 471267"/>
              <a:gd name="connsiteX25" fmla="*/ 5247249 w 5512972"/>
              <a:gd name="connsiteY25" fmla="*/ 67994 h 471267"/>
              <a:gd name="connsiteX26" fmla="*/ 5092505 w 5512972"/>
              <a:gd name="connsiteY26" fmla="*/ 25790 h 471267"/>
              <a:gd name="connsiteX27" fmla="*/ 4839286 w 5512972"/>
              <a:gd name="connsiteY27" fmla="*/ 53926 h 471267"/>
              <a:gd name="connsiteX28" fmla="*/ 4726745 w 5512972"/>
              <a:gd name="connsiteY28" fmla="*/ 53926 h 471267"/>
              <a:gd name="connsiteX29" fmla="*/ 4430156 w 5512972"/>
              <a:gd name="connsiteY29" fmla="*/ 14245 h 471267"/>
              <a:gd name="connsiteX30" fmla="*/ 4220308 w 5512972"/>
              <a:gd name="connsiteY30" fmla="*/ 25790 h 471267"/>
              <a:gd name="connsiteX31" fmla="*/ 4149969 w 5512972"/>
              <a:gd name="connsiteY31" fmla="*/ 11723 h 471267"/>
              <a:gd name="connsiteX32" fmla="*/ 3587262 w 5512972"/>
              <a:gd name="connsiteY32" fmla="*/ 96129 h 471267"/>
              <a:gd name="connsiteX33" fmla="*/ 3418449 w 5512972"/>
              <a:gd name="connsiteY33" fmla="*/ 96129 h 471267"/>
              <a:gd name="connsiteX34" fmla="*/ 3287156 w 5512972"/>
              <a:gd name="connsiteY34" fmla="*/ 55504 h 471267"/>
              <a:gd name="connsiteX35" fmla="*/ 3151163 w 5512972"/>
              <a:gd name="connsiteY35" fmla="*/ 53926 h 471267"/>
              <a:gd name="connsiteX36" fmla="*/ 2996418 w 5512972"/>
              <a:gd name="connsiteY36" fmla="*/ 124264 h 471267"/>
              <a:gd name="connsiteX37" fmla="*/ 2753756 w 5512972"/>
              <a:gd name="connsiteY37" fmla="*/ 91404 h 471267"/>
              <a:gd name="connsiteX38" fmla="*/ 2296556 w 5512972"/>
              <a:gd name="connsiteY38" fmla="*/ 123576 h 471267"/>
              <a:gd name="connsiteX39" fmla="*/ 2096086 w 5512972"/>
              <a:gd name="connsiteY39" fmla="*/ 96129 h 471267"/>
              <a:gd name="connsiteX40" fmla="*/ 1839356 w 5512972"/>
              <a:gd name="connsiteY40" fmla="*/ 168563 h 471267"/>
              <a:gd name="connsiteX41" fmla="*/ 1547446 w 5512972"/>
              <a:gd name="connsiteY41" fmla="*/ 138332 h 471267"/>
              <a:gd name="connsiteX42" fmla="*/ 1305956 w 5512972"/>
              <a:gd name="connsiteY42" fmla="*/ 123576 h 471267"/>
              <a:gd name="connsiteX43" fmla="*/ 1026942 w 5512972"/>
              <a:gd name="connsiteY43" fmla="*/ 82061 h 471267"/>
              <a:gd name="connsiteX44" fmla="*/ 543956 w 5512972"/>
              <a:gd name="connsiteY44" fmla="*/ 91404 h 471267"/>
              <a:gd name="connsiteX45" fmla="*/ 464234 w 5512972"/>
              <a:gd name="connsiteY45" fmla="*/ 110197 h 471267"/>
              <a:gd name="connsiteX46" fmla="*/ 196948 w 5512972"/>
              <a:gd name="connsiteY46" fmla="*/ 110197 h 471267"/>
              <a:gd name="connsiteX47" fmla="*/ 70338 w 5512972"/>
              <a:gd name="connsiteY47" fmla="*/ 110197 h 471267"/>
              <a:gd name="connsiteX48" fmla="*/ 42203 w 5512972"/>
              <a:gd name="connsiteY48" fmla="*/ 194603 h 471267"/>
              <a:gd name="connsiteX49" fmla="*/ 0 w 5512972"/>
              <a:gd name="connsiteY49" fmla="*/ 363415 h 471267"/>
              <a:gd name="connsiteX0" fmla="*/ 0 w 5512972"/>
              <a:gd name="connsiteY0" fmla="*/ 363415 h 471267"/>
              <a:gd name="connsiteX1" fmla="*/ 70338 w 5512972"/>
              <a:gd name="connsiteY1" fmla="*/ 433754 h 471267"/>
              <a:gd name="connsiteX2" fmla="*/ 70338 w 5512972"/>
              <a:gd name="connsiteY2" fmla="*/ 433754 h 471267"/>
              <a:gd name="connsiteX3" fmla="*/ 267286 w 5512972"/>
              <a:gd name="connsiteY3" fmla="*/ 405618 h 471267"/>
              <a:gd name="connsiteX4" fmla="*/ 379828 w 5512972"/>
              <a:gd name="connsiteY4" fmla="*/ 419686 h 471267"/>
              <a:gd name="connsiteX5" fmla="*/ 548640 w 5512972"/>
              <a:gd name="connsiteY5" fmla="*/ 433754 h 471267"/>
              <a:gd name="connsiteX6" fmla="*/ 604911 w 5512972"/>
              <a:gd name="connsiteY6" fmla="*/ 391550 h 471267"/>
              <a:gd name="connsiteX7" fmla="*/ 773723 w 5512972"/>
              <a:gd name="connsiteY7" fmla="*/ 405618 h 471267"/>
              <a:gd name="connsiteX8" fmla="*/ 956603 w 5512972"/>
              <a:gd name="connsiteY8" fmla="*/ 405618 h 471267"/>
              <a:gd name="connsiteX9" fmla="*/ 1463040 w 5512972"/>
              <a:gd name="connsiteY9" fmla="*/ 377483 h 471267"/>
              <a:gd name="connsiteX10" fmla="*/ 1702191 w 5512972"/>
              <a:gd name="connsiteY10" fmla="*/ 433754 h 471267"/>
              <a:gd name="connsiteX11" fmla="*/ 2166425 w 5512972"/>
              <a:gd name="connsiteY11" fmla="*/ 419686 h 471267"/>
              <a:gd name="connsiteX12" fmla="*/ 2433711 w 5512972"/>
              <a:gd name="connsiteY12" fmla="*/ 461889 h 471267"/>
              <a:gd name="connsiteX13" fmla="*/ 2912012 w 5512972"/>
              <a:gd name="connsiteY13" fmla="*/ 363415 h 471267"/>
              <a:gd name="connsiteX14" fmla="*/ 3334043 w 5512972"/>
              <a:gd name="connsiteY14" fmla="*/ 391550 h 471267"/>
              <a:gd name="connsiteX15" fmla="*/ 3671668 w 5512972"/>
              <a:gd name="connsiteY15" fmla="*/ 391550 h 471267"/>
              <a:gd name="connsiteX16" fmla="*/ 3967089 w 5512972"/>
              <a:gd name="connsiteY16" fmla="*/ 363415 h 471267"/>
              <a:gd name="connsiteX17" fmla="*/ 4220308 w 5512972"/>
              <a:gd name="connsiteY17" fmla="*/ 405618 h 471267"/>
              <a:gd name="connsiteX18" fmla="*/ 4582556 w 5512972"/>
              <a:gd name="connsiteY18" fmla="*/ 340359 h 471267"/>
              <a:gd name="connsiteX19" fmla="*/ 4797083 w 5512972"/>
              <a:gd name="connsiteY19" fmla="*/ 307144 h 471267"/>
              <a:gd name="connsiteX20" fmla="*/ 5115956 w 5512972"/>
              <a:gd name="connsiteY20" fmla="*/ 272287 h 471267"/>
              <a:gd name="connsiteX21" fmla="*/ 5458265 w 5512972"/>
              <a:gd name="connsiteY21" fmla="*/ 321212 h 471267"/>
              <a:gd name="connsiteX22" fmla="*/ 5444197 w 5512972"/>
              <a:gd name="connsiteY22" fmla="*/ 152400 h 471267"/>
              <a:gd name="connsiteX23" fmla="*/ 5401994 w 5512972"/>
              <a:gd name="connsiteY23" fmla="*/ 110197 h 471267"/>
              <a:gd name="connsiteX24" fmla="*/ 5387926 w 5512972"/>
              <a:gd name="connsiteY24" fmla="*/ 53926 h 471267"/>
              <a:gd name="connsiteX25" fmla="*/ 5247249 w 5512972"/>
              <a:gd name="connsiteY25" fmla="*/ 67994 h 471267"/>
              <a:gd name="connsiteX26" fmla="*/ 5092505 w 5512972"/>
              <a:gd name="connsiteY26" fmla="*/ 25790 h 471267"/>
              <a:gd name="connsiteX27" fmla="*/ 4839286 w 5512972"/>
              <a:gd name="connsiteY27" fmla="*/ 53926 h 471267"/>
              <a:gd name="connsiteX28" fmla="*/ 4726745 w 5512972"/>
              <a:gd name="connsiteY28" fmla="*/ 53926 h 471267"/>
              <a:gd name="connsiteX29" fmla="*/ 4430156 w 5512972"/>
              <a:gd name="connsiteY29" fmla="*/ 14245 h 471267"/>
              <a:gd name="connsiteX30" fmla="*/ 4220308 w 5512972"/>
              <a:gd name="connsiteY30" fmla="*/ 25790 h 471267"/>
              <a:gd name="connsiteX31" fmla="*/ 4149969 w 5512972"/>
              <a:gd name="connsiteY31" fmla="*/ 11723 h 471267"/>
              <a:gd name="connsiteX32" fmla="*/ 3587262 w 5512972"/>
              <a:gd name="connsiteY32" fmla="*/ 96129 h 471267"/>
              <a:gd name="connsiteX33" fmla="*/ 3418449 w 5512972"/>
              <a:gd name="connsiteY33" fmla="*/ 96129 h 471267"/>
              <a:gd name="connsiteX34" fmla="*/ 3287156 w 5512972"/>
              <a:gd name="connsiteY34" fmla="*/ 55504 h 471267"/>
              <a:gd name="connsiteX35" fmla="*/ 3151163 w 5512972"/>
              <a:gd name="connsiteY35" fmla="*/ 53926 h 471267"/>
              <a:gd name="connsiteX36" fmla="*/ 2996418 w 5512972"/>
              <a:gd name="connsiteY36" fmla="*/ 124264 h 471267"/>
              <a:gd name="connsiteX37" fmla="*/ 2753756 w 5512972"/>
              <a:gd name="connsiteY37" fmla="*/ 91404 h 471267"/>
              <a:gd name="connsiteX38" fmla="*/ 2296556 w 5512972"/>
              <a:gd name="connsiteY38" fmla="*/ 123576 h 471267"/>
              <a:gd name="connsiteX39" fmla="*/ 2096086 w 5512972"/>
              <a:gd name="connsiteY39" fmla="*/ 96129 h 471267"/>
              <a:gd name="connsiteX40" fmla="*/ 1839356 w 5512972"/>
              <a:gd name="connsiteY40" fmla="*/ 168563 h 471267"/>
              <a:gd name="connsiteX41" fmla="*/ 1547446 w 5512972"/>
              <a:gd name="connsiteY41" fmla="*/ 138332 h 471267"/>
              <a:gd name="connsiteX42" fmla="*/ 1305956 w 5512972"/>
              <a:gd name="connsiteY42" fmla="*/ 123576 h 471267"/>
              <a:gd name="connsiteX43" fmla="*/ 1026942 w 5512972"/>
              <a:gd name="connsiteY43" fmla="*/ 82061 h 471267"/>
              <a:gd name="connsiteX44" fmla="*/ 543956 w 5512972"/>
              <a:gd name="connsiteY44" fmla="*/ 91404 h 471267"/>
              <a:gd name="connsiteX45" fmla="*/ 464234 w 5512972"/>
              <a:gd name="connsiteY45" fmla="*/ 110197 h 471267"/>
              <a:gd name="connsiteX46" fmla="*/ 196948 w 5512972"/>
              <a:gd name="connsiteY46" fmla="*/ 110197 h 471267"/>
              <a:gd name="connsiteX47" fmla="*/ 70338 w 5512972"/>
              <a:gd name="connsiteY47" fmla="*/ 110197 h 471267"/>
              <a:gd name="connsiteX48" fmla="*/ 42203 w 5512972"/>
              <a:gd name="connsiteY48" fmla="*/ 194603 h 471267"/>
              <a:gd name="connsiteX49" fmla="*/ 0 w 5512972"/>
              <a:gd name="connsiteY49" fmla="*/ 363415 h 47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512972" h="471267">
                <a:moveTo>
                  <a:pt x="0" y="363415"/>
                </a:moveTo>
                <a:lnTo>
                  <a:pt x="70338" y="433754"/>
                </a:lnTo>
                <a:lnTo>
                  <a:pt x="70338" y="433754"/>
                </a:lnTo>
                <a:cubicBezTo>
                  <a:pt x="103163" y="429065"/>
                  <a:pt x="215705" y="407963"/>
                  <a:pt x="267286" y="405618"/>
                </a:cubicBezTo>
                <a:cubicBezTo>
                  <a:pt x="318867" y="403273"/>
                  <a:pt x="332936" y="414997"/>
                  <a:pt x="379828" y="419686"/>
                </a:cubicBezTo>
                <a:cubicBezTo>
                  <a:pt x="426720" y="424375"/>
                  <a:pt x="511126" y="438443"/>
                  <a:pt x="548640" y="433754"/>
                </a:cubicBezTo>
                <a:cubicBezTo>
                  <a:pt x="586154" y="429065"/>
                  <a:pt x="567397" y="396239"/>
                  <a:pt x="604911" y="391550"/>
                </a:cubicBezTo>
                <a:cubicBezTo>
                  <a:pt x="642425" y="386861"/>
                  <a:pt x="715108" y="403273"/>
                  <a:pt x="773723" y="405618"/>
                </a:cubicBezTo>
                <a:cubicBezTo>
                  <a:pt x="832338" y="407963"/>
                  <a:pt x="841717" y="410307"/>
                  <a:pt x="956603" y="405618"/>
                </a:cubicBezTo>
                <a:cubicBezTo>
                  <a:pt x="1071489" y="400929"/>
                  <a:pt x="1338776" y="372794"/>
                  <a:pt x="1463040" y="377483"/>
                </a:cubicBezTo>
                <a:cubicBezTo>
                  <a:pt x="1587304" y="382172"/>
                  <a:pt x="1584960" y="426720"/>
                  <a:pt x="1702191" y="433754"/>
                </a:cubicBezTo>
                <a:cubicBezTo>
                  <a:pt x="1819422" y="440788"/>
                  <a:pt x="2044505" y="414997"/>
                  <a:pt x="2166425" y="419686"/>
                </a:cubicBezTo>
                <a:cubicBezTo>
                  <a:pt x="2288345" y="424375"/>
                  <a:pt x="2309447" y="471267"/>
                  <a:pt x="2433711" y="461889"/>
                </a:cubicBezTo>
                <a:cubicBezTo>
                  <a:pt x="2557975" y="452511"/>
                  <a:pt x="2761957" y="375138"/>
                  <a:pt x="2912012" y="363415"/>
                </a:cubicBezTo>
                <a:cubicBezTo>
                  <a:pt x="3062067" y="351692"/>
                  <a:pt x="3207434" y="386861"/>
                  <a:pt x="3334043" y="391550"/>
                </a:cubicBezTo>
                <a:cubicBezTo>
                  <a:pt x="3460652" y="396239"/>
                  <a:pt x="3566160" y="396239"/>
                  <a:pt x="3671668" y="391550"/>
                </a:cubicBezTo>
                <a:cubicBezTo>
                  <a:pt x="3777176" y="386861"/>
                  <a:pt x="3875649" y="361070"/>
                  <a:pt x="3967089" y="363415"/>
                </a:cubicBezTo>
                <a:cubicBezTo>
                  <a:pt x="4058529" y="365760"/>
                  <a:pt x="4117730" y="409461"/>
                  <a:pt x="4220308" y="405618"/>
                </a:cubicBezTo>
                <a:cubicBezTo>
                  <a:pt x="4322886" y="401775"/>
                  <a:pt x="4486427" y="356771"/>
                  <a:pt x="4582556" y="340359"/>
                </a:cubicBezTo>
                <a:cubicBezTo>
                  <a:pt x="4678685" y="323947"/>
                  <a:pt x="4708183" y="318489"/>
                  <a:pt x="4797083" y="307144"/>
                </a:cubicBezTo>
                <a:cubicBezTo>
                  <a:pt x="4885983" y="295799"/>
                  <a:pt x="4982313" y="300313"/>
                  <a:pt x="5115956" y="272287"/>
                </a:cubicBezTo>
                <a:cubicBezTo>
                  <a:pt x="5213258" y="355272"/>
                  <a:pt x="5403558" y="341193"/>
                  <a:pt x="5458265" y="321212"/>
                </a:cubicBezTo>
                <a:cubicBezTo>
                  <a:pt x="5512972" y="301231"/>
                  <a:pt x="5453575" y="187569"/>
                  <a:pt x="5444197" y="152400"/>
                </a:cubicBezTo>
                <a:cubicBezTo>
                  <a:pt x="5434819" y="117231"/>
                  <a:pt x="5411372" y="126609"/>
                  <a:pt x="5401994" y="110197"/>
                </a:cubicBezTo>
                <a:cubicBezTo>
                  <a:pt x="5392616" y="93785"/>
                  <a:pt x="5413717" y="60960"/>
                  <a:pt x="5387926" y="53926"/>
                </a:cubicBezTo>
                <a:cubicBezTo>
                  <a:pt x="5362135" y="46892"/>
                  <a:pt x="5296486" y="72683"/>
                  <a:pt x="5247249" y="67994"/>
                </a:cubicBezTo>
                <a:cubicBezTo>
                  <a:pt x="5198012" y="63305"/>
                  <a:pt x="5160499" y="28135"/>
                  <a:pt x="5092505" y="25790"/>
                </a:cubicBezTo>
                <a:cubicBezTo>
                  <a:pt x="5024511" y="23445"/>
                  <a:pt x="4900246" y="49237"/>
                  <a:pt x="4839286" y="53926"/>
                </a:cubicBezTo>
                <a:cubicBezTo>
                  <a:pt x="4778326" y="58615"/>
                  <a:pt x="4794933" y="60539"/>
                  <a:pt x="4726745" y="53926"/>
                </a:cubicBezTo>
                <a:cubicBezTo>
                  <a:pt x="4658557" y="47313"/>
                  <a:pt x="4515735" y="43863"/>
                  <a:pt x="4430156" y="14245"/>
                </a:cubicBezTo>
                <a:cubicBezTo>
                  <a:pt x="4345750" y="9556"/>
                  <a:pt x="4267006" y="26210"/>
                  <a:pt x="4220308" y="25790"/>
                </a:cubicBezTo>
                <a:cubicBezTo>
                  <a:pt x="4173610" y="25370"/>
                  <a:pt x="4255477" y="0"/>
                  <a:pt x="4149969" y="11723"/>
                </a:cubicBezTo>
                <a:cubicBezTo>
                  <a:pt x="4044461" y="23446"/>
                  <a:pt x="3709182" y="82061"/>
                  <a:pt x="3587262" y="96129"/>
                </a:cubicBezTo>
                <a:cubicBezTo>
                  <a:pt x="3465342" y="110197"/>
                  <a:pt x="3468467" y="102900"/>
                  <a:pt x="3418449" y="96129"/>
                </a:cubicBezTo>
                <a:cubicBezTo>
                  <a:pt x="3368431" y="89358"/>
                  <a:pt x="3331704" y="62538"/>
                  <a:pt x="3287156" y="55504"/>
                </a:cubicBezTo>
                <a:cubicBezTo>
                  <a:pt x="3242608" y="48470"/>
                  <a:pt x="3199619" y="42466"/>
                  <a:pt x="3151163" y="53926"/>
                </a:cubicBezTo>
                <a:cubicBezTo>
                  <a:pt x="3102707" y="65386"/>
                  <a:pt x="3062652" y="118018"/>
                  <a:pt x="2996418" y="124264"/>
                </a:cubicBezTo>
                <a:cubicBezTo>
                  <a:pt x="2930184" y="130510"/>
                  <a:pt x="2868055" y="114075"/>
                  <a:pt x="2753756" y="91404"/>
                </a:cubicBezTo>
                <a:cubicBezTo>
                  <a:pt x="2611322" y="104346"/>
                  <a:pt x="2431371" y="35858"/>
                  <a:pt x="2296556" y="123576"/>
                </a:cubicBezTo>
                <a:cubicBezTo>
                  <a:pt x="2188704" y="121231"/>
                  <a:pt x="2172286" y="88631"/>
                  <a:pt x="2096086" y="96129"/>
                </a:cubicBezTo>
                <a:cubicBezTo>
                  <a:pt x="2019886" y="103627"/>
                  <a:pt x="1908522" y="114046"/>
                  <a:pt x="1839356" y="168563"/>
                </a:cubicBezTo>
                <a:lnTo>
                  <a:pt x="1547446" y="138332"/>
                </a:lnTo>
                <a:cubicBezTo>
                  <a:pt x="1448972" y="138332"/>
                  <a:pt x="1392707" y="132954"/>
                  <a:pt x="1305956" y="123576"/>
                </a:cubicBezTo>
                <a:cubicBezTo>
                  <a:pt x="1125420" y="110091"/>
                  <a:pt x="1095913" y="21145"/>
                  <a:pt x="1026942" y="82061"/>
                </a:cubicBezTo>
                <a:cubicBezTo>
                  <a:pt x="938042" y="89559"/>
                  <a:pt x="950748" y="143694"/>
                  <a:pt x="543956" y="91404"/>
                </a:cubicBezTo>
                <a:cubicBezTo>
                  <a:pt x="450171" y="96093"/>
                  <a:pt x="522069" y="107065"/>
                  <a:pt x="464234" y="110197"/>
                </a:cubicBezTo>
                <a:cubicBezTo>
                  <a:pt x="406399" y="113329"/>
                  <a:pt x="196948" y="110197"/>
                  <a:pt x="196948" y="110197"/>
                </a:cubicBezTo>
                <a:cubicBezTo>
                  <a:pt x="131299" y="110197"/>
                  <a:pt x="96129" y="96129"/>
                  <a:pt x="70338" y="110197"/>
                </a:cubicBezTo>
                <a:cubicBezTo>
                  <a:pt x="44547" y="124265"/>
                  <a:pt x="56271" y="145366"/>
                  <a:pt x="42203" y="194603"/>
                </a:cubicBezTo>
                <a:cubicBezTo>
                  <a:pt x="28135" y="243840"/>
                  <a:pt x="7033" y="324729"/>
                  <a:pt x="0" y="363415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7520" y="3733800"/>
            <a:ext cx="82648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6592" y="5257800"/>
            <a:ext cx="304800" cy="10668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7496144">
            <a:off x="6833389" y="2185040"/>
            <a:ext cx="497204" cy="3564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8756403">
            <a:off x="2228544" y="1602937"/>
            <a:ext cx="567455" cy="3564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8000391">
            <a:off x="508788" y="1270640"/>
            <a:ext cx="497204" cy="3564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>
            <a:spLocks noGrp="1"/>
          </p:cNvSpPr>
          <p:nvPr/>
        </p:nvSpPr>
        <p:spPr>
          <a:xfrm>
            <a:off x="11720" y="87086"/>
            <a:ext cx="8291935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CASE: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Talao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Village</a:t>
            </a:r>
            <a:r>
              <a:rPr lang="km-KH" sz="36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044" y="3056374"/>
            <a:ext cx="1774825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428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1" grpId="0" animBg="1"/>
      <p:bldP spid="12" grpId="0" animBg="1"/>
      <p:bldP spid="12" grpId="1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85" y="5295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Background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797565"/>
              </p:ext>
            </p:extLst>
          </p:nvPr>
        </p:nvGraphicFramePr>
        <p:xfrm>
          <a:off x="228600" y="1447800"/>
          <a:ext cx="2514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71800" y="1447800"/>
            <a:ext cx="5715000" cy="495520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Between 2002-2006, IFC made a series of investments in Dragon Capital, a private equity fund in Vietnam.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Dragon Capital is a major investor in the Vietnamese company Hoang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Lai (HAGL).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 recent years, HAGL has acquired tens of thousand of hectares of land in Cambodia to develop rubber plantations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4954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9831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200" i="1" dirty="0">
                <a:latin typeface="Arial" pitchFamily="34" charset="0"/>
                <a:cs typeface="Arial" pitchFamily="34" charset="0"/>
              </a:rPr>
              <a:t>“To get our land back, </a:t>
            </a:r>
            <a:r>
              <a:rPr lang="en-US" sz="2200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 made countless complaints with thumbprints to local authorities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. The complaint to commune office was </a:t>
            </a:r>
            <a:r>
              <a:rPr lang="en-US" sz="2200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rejected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. Then, we submitted complaint to district office, but the district authority said they </a:t>
            </a:r>
            <a:r>
              <a:rPr lang="en-US" sz="2200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did not have ability to resolve</a:t>
            </a:r>
            <a:r>
              <a:rPr lang="en-US" sz="2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the problem. When our complaint reached provincial level, we </a:t>
            </a:r>
            <a:r>
              <a:rPr lang="en-US" sz="2200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were told that land was granted to the company</a:t>
            </a:r>
            <a:r>
              <a:rPr lang="en-US" sz="2200" i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and shown some legal document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.”</a:t>
            </a:r>
          </a:p>
          <a:p>
            <a:pPr marL="0" indent="0" algn="r">
              <a:buNone/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Villager,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Srey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Angkong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3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village.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427370" y="284020"/>
            <a:ext cx="8291935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Access to remedy </a:t>
            </a:r>
            <a:r>
              <a:rPr lang="km-KH" sz="36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450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i="1" dirty="0">
                <a:latin typeface="Arial" pitchFamily="34" charset="0"/>
                <a:cs typeface="Arial" pitchFamily="34" charset="0"/>
              </a:rPr>
              <a:t>“I complained [verbally] to the village and commune [chiefs]… They responded that they could not resolve the problem… [For complaint to the court] </a:t>
            </a:r>
            <a:r>
              <a:rPr lang="en-US" sz="2400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do not know how to do it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. We are afraid if we skip [some steps], they would bring us to prison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…”</a:t>
            </a:r>
          </a:p>
          <a:p>
            <a:pPr marL="0" indent="0" algn="ctr">
              <a:buNone/>
            </a:pPr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en-US" sz="2400" i="1" dirty="0">
                <a:latin typeface="Arial" pitchFamily="34" charset="0"/>
                <a:cs typeface="Arial" pitchFamily="34" charset="0"/>
              </a:rPr>
              <a:t>-- Villager,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Srae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Ankrong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1 Village</a:t>
            </a:r>
          </a:p>
          <a:p>
            <a:endParaRPr lang="en-US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427370" y="284020"/>
            <a:ext cx="8291935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Access to remedy </a:t>
            </a:r>
            <a:r>
              <a:rPr lang="km-KH" sz="36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018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ln>
            <a:solidFill>
              <a:srgbClr val="00B0F0"/>
            </a:solidFill>
          </a:ln>
        </p:spPr>
        <p:txBody>
          <a:bodyPr>
            <a:normAutofit fontScale="92500" lnSpcReduction="10000"/>
          </a:bodyPr>
          <a:lstStyle/>
          <a:p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February 2014, 15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villages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submitted a complaint to the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CAO with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the support of a number of NGOs, including Equitable Cambodia and Inclusive Development International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The complaint highlighted IFC’s financing of HAGL through a financial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intermediary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Dragon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Capital.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Most community representatives said their communities want their land return.</a:t>
            </a:r>
          </a:p>
          <a:p>
            <a:pPr marL="0" indent="0"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2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2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most important thing that I want back is land. It is for feeding our next generations in the future. If we sell land to the company, how can our next generations survive.”</a:t>
            </a:r>
          </a:p>
          <a:p>
            <a:pPr marL="0" indent="0" algn="r">
              <a:buNone/>
            </a:pPr>
            <a:r>
              <a:rPr lang="en-US" sz="2200" i="1" dirty="0">
                <a:latin typeface="Arial" pitchFamily="34" charset="0"/>
                <a:cs typeface="Arial" pitchFamily="34" charset="0"/>
              </a:rPr>
              <a:t>-- Villager,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Peng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Village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427370" y="277092"/>
            <a:ext cx="8488030" cy="1094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Complaint to International Finance Corporation's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Compliance Advisory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Ombudsman (CAO)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1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D:\Thun Ratha\original photos\IMG_040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945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360230" y="6130641"/>
            <a:ext cx="8291935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Thanks for your time </a:t>
            </a:r>
            <a:r>
              <a:rPr lang="km-KH" sz="32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644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tha\AppData\Local\Temp\AffectedVillage_Ratanakiri_Eng_Landscap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-1"/>
            <a:ext cx="7620000" cy="683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048000" y="2895600"/>
            <a:ext cx="2362200" cy="15240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95400" y="4724400"/>
            <a:ext cx="1447800" cy="12192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70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360225" y="295717"/>
            <a:ext cx="8201885" cy="629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Research Methods</a:t>
            </a:r>
            <a:r>
              <a:rPr lang="km-KH" sz="36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033954"/>
              </p:ext>
            </p:extLst>
          </p:nvPr>
        </p:nvGraphicFramePr>
        <p:xfrm>
          <a:off x="457200" y="1046014"/>
          <a:ext cx="7924800" cy="5370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354"/>
                <a:gridCol w="4263342"/>
                <a:gridCol w="2909104"/>
              </a:tblGrid>
              <a:tr h="604392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Tools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Number (13</a:t>
                      </a:r>
                      <a:r>
                        <a:rPr lang="en-US" sz="2200" baseline="0" dirty="0" smtClean="0">
                          <a:latin typeface="Arial" pitchFamily="34" charset="0"/>
                          <a:cs typeface="Arial" pitchFamily="34" charset="0"/>
                        </a:rPr>
                        <a:t> affected vil.)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3519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Key informant</a:t>
                      </a:r>
                      <a:r>
                        <a:rPr lang="en-US" sz="2200" baseline="0" dirty="0" smtClean="0">
                          <a:latin typeface="Arial" pitchFamily="34" charset="0"/>
                          <a:cs typeface="Arial" pitchFamily="34" charset="0"/>
                        </a:rPr>
                        <a:t> interview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Focus group discussion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Women focus group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Household</a:t>
                      </a:r>
                      <a:r>
                        <a:rPr lang="en-US" sz="2200" baseline="0" dirty="0" smtClean="0">
                          <a:latin typeface="Arial" pitchFamily="34" charset="0"/>
                          <a:cs typeface="Arial" pitchFamily="34" charset="0"/>
                        </a:rPr>
                        <a:t> interview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53783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Community</a:t>
                      </a:r>
                      <a:r>
                        <a:rPr lang="en-US" sz="2200" baseline="0" dirty="0" smtClean="0">
                          <a:latin typeface="Arial" pitchFamily="34" charset="0"/>
                          <a:cs typeface="Arial" pitchFamily="34" charset="0"/>
                        </a:rPr>
                        <a:t> mapping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088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10" y="1001490"/>
            <a:ext cx="8305789" cy="5475509"/>
          </a:xfrm>
          <a:ln w="1905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Pre-concession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No attempt to seek communities’ consent before operations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No consultation 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No information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about potential adverse impacts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of the project and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environmental and social impact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assessments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documentation about HAGL’s concession or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operations  </a:t>
            </a:r>
          </a:p>
          <a:p>
            <a:pPr marL="0" indent="0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Post-concession</a:t>
            </a: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The company held meetings in nine of the villages at some point after workers began operations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most villages armed police or military police hired as security guards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to protect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the concession, preventing villagers from entering into areas now under company control. </a:t>
            </a: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277100" y="225636"/>
            <a:ext cx="7502225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Free Prior and Informed Consent</a:t>
            </a:r>
            <a:r>
              <a:rPr lang="km-KH" sz="32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204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388020"/>
              </p:ext>
            </p:extLst>
          </p:nvPr>
        </p:nvGraphicFramePr>
        <p:xfrm>
          <a:off x="65316" y="817420"/>
          <a:ext cx="8991600" cy="5924200"/>
        </p:xfrm>
        <a:graphic>
          <a:graphicData uri="http://schemas.openxmlformats.org/drawingml/2006/table">
            <a:tbl>
              <a:tblPr firstRow="1" firstCol="1" bandRow="1"/>
              <a:tblGrid>
                <a:gridCol w="449580"/>
                <a:gridCol w="867591"/>
                <a:gridCol w="762001"/>
                <a:gridCol w="838200"/>
                <a:gridCol w="751112"/>
                <a:gridCol w="685800"/>
                <a:gridCol w="685800"/>
                <a:gridCol w="762000"/>
                <a:gridCol w="838200"/>
                <a:gridCol w="685800"/>
                <a:gridCol w="691426"/>
                <a:gridCol w="974090"/>
              </a:tblGrid>
              <a:tr h="8256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Vi.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No</a:t>
                      </a: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Grazing land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Com.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forest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Access to state forest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Water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source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1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Resin trees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Spirit forest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Burial ground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Reserved land/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forest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Chrob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Chrab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Other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com.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resources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</a:tr>
              <a:tr h="354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13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</a:tr>
              <a:tr h="354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13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13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</a:tr>
              <a:tr h="354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13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13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</a:tr>
              <a:tr h="354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13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</a:tr>
              <a:tr h="354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07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13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</a:tr>
              <a:tr h="354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13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</a:tr>
              <a:tr h="354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13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</a:tr>
              <a:tr h="354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13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</a:tr>
              <a:tr h="354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13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</a:tr>
              <a:tr h="354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/>
        </p:nvSpPr>
        <p:spPr>
          <a:xfrm>
            <a:off x="0" y="87086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Losses: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Communal Losses</a:t>
            </a:r>
            <a:r>
              <a:rPr lang="km-KH" sz="32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757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235535" y="87086"/>
            <a:ext cx="8527465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Losses: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Communal Losses</a:t>
            </a:r>
            <a:r>
              <a:rPr lang="km-KH" sz="32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5088766"/>
              </p:ext>
            </p:extLst>
          </p:nvPr>
        </p:nvGraphicFramePr>
        <p:xfrm>
          <a:off x="235535" y="849086"/>
          <a:ext cx="8679865" cy="5627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5958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/>
        </p:nvSpPr>
        <p:spPr>
          <a:xfrm>
            <a:off x="401795" y="87086"/>
            <a:ext cx="8291935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Losses: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Household Losses</a:t>
            </a:r>
            <a:r>
              <a:rPr lang="km-KH" sz="32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6791092"/>
              </p:ext>
            </p:extLst>
          </p:nvPr>
        </p:nvGraphicFramePr>
        <p:xfrm>
          <a:off x="471062" y="990600"/>
          <a:ext cx="8153400" cy="5399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1951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0" y="1140041"/>
            <a:ext cx="8624460" cy="76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164 HHs in 13 affected villages lost farmland and/or residential plots </a:t>
            </a:r>
            <a:endParaRPr lang="en-US" sz="2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228601" y="128651"/>
            <a:ext cx="8915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Losses: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Household Losses (individual plots)</a:t>
            </a:r>
            <a:r>
              <a:rPr lang="km-KH" sz="32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5213344"/>
              </p:ext>
            </p:extLst>
          </p:nvPr>
        </p:nvGraphicFramePr>
        <p:xfrm>
          <a:off x="228602" y="1981200"/>
          <a:ext cx="44577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426679829"/>
              </p:ext>
            </p:extLst>
          </p:nvPr>
        </p:nvGraphicFramePr>
        <p:xfrm>
          <a:off x="4800600" y="1981200"/>
          <a:ext cx="4038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7886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2390</TotalTime>
  <Words>877</Words>
  <Application>Microsoft Macintosh PowerPoint</Application>
  <PresentationFormat>On-screen Show (4:3)</PresentationFormat>
  <Paragraphs>228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Impact Assessment of HAGL Project on Indigenous Communities</vt:lpstr>
      <vt:lpstr>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Thuon Ratha</dc:creator>
  <cp:lastModifiedBy>David Pred</cp:lastModifiedBy>
  <cp:revision>145</cp:revision>
  <cp:lastPrinted>2014-10-02T05:02:09Z</cp:lastPrinted>
  <dcterms:created xsi:type="dcterms:W3CDTF">2014-09-29T01:25:14Z</dcterms:created>
  <dcterms:modified xsi:type="dcterms:W3CDTF">2014-10-13T21:32:58Z</dcterms:modified>
</cp:coreProperties>
</file>